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3BE99-CAF8-4961-B928-612A3DCD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77844-8BBF-419F-BE04-360FDAB32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3C6D2-68CE-4EAB-BEB6-1ECE70644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F6B0E-AE92-4DBD-88CD-FE9233EB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31DFC-2E3D-408C-980D-D4A542C77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DB2A0-578C-416A-8678-AAC65CD36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E74AD-BE62-4462-8772-F75358F8C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3B975-B875-4CFE-B4C2-C20C478A9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A2CC9-6855-481B-A0BF-8C7759F20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63C24-C229-40A7-AD77-A1A13C75D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DE57B-A938-4659-ABFA-C38998812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831" r:id="rId2"/>
    <p:sldLayoutId id="2147489832" r:id="rId3"/>
    <p:sldLayoutId id="2147489833" r:id="rId4"/>
    <p:sldLayoutId id="2147489834" r:id="rId5"/>
    <p:sldLayoutId id="2147489835" r:id="rId6"/>
    <p:sldLayoutId id="2147489836" r:id="rId7"/>
    <p:sldLayoutId id="2147489837" r:id="rId8"/>
    <p:sldLayoutId id="2147489838" r:id="rId9"/>
    <p:sldLayoutId id="2147489839" r:id="rId10"/>
    <p:sldLayoutId id="214748984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5037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科技成果转化法规培训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科技成果转化的法规体系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科技成果转化的流程管理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科技成果转化的市场推广与合作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科技成果转化的知识产权保护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科技成果转化的案例分析与实践经验分享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科技成果转化的法规体系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科技成果转化的相关法律法规</a:t>
            </a:r>
            <a:endParaRPr lang="zh-CN" altLang="en-US"/>
          </a:p>
        </p:txBody>
      </p:sp>
      <p:sp>
        <p:nvSpPr>
          <p:cNvPr id="104902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《中华人民共和国合同法》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《中华人民共和国公司法》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《中华人民共和国技术合同法》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《中华人民共和国知识产权法》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《中华人民共和国科技成果转化法》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《中华人民共和国专利法》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科技成果转化的政策支持</a:t>
            </a:r>
            <a:endParaRPr lang="zh-CN" altLang="en-US"/>
          </a:p>
        </p:txBody>
      </p:sp>
      <p:sp>
        <p:nvSpPr>
          <p:cNvPr id="104910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科研机构政策：鼓励科研人员参与科技成果转化，提供知识产权保护和奖励措施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企业政策：鼓励企业进行科技成果转化，提供研发经费和奖励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地方政府政策：制定地方性法规，支持科技成果转化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国家政策：鼓励科技成果转化，提供资金支持和税收优惠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科技成果转化的税收优惠</a:t>
            </a:r>
            <a:endParaRPr lang="zh-CN" altLang="en-US"/>
          </a:p>
        </p:txBody>
      </p:sp>
      <p:sp>
        <p:nvSpPr>
          <p:cNvPr id="10491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科技成果转化企业所得税优惠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科技成果转化个人所得税优惠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科技成果转化税收减免政策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科技成果转化增值税优惠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科技成果转化的金融支持</a:t>
            </a:r>
            <a:endParaRPr lang="zh-CN" altLang="en-US"/>
          </a:p>
        </p:txBody>
      </p:sp>
      <p:sp>
        <p:nvSpPr>
          <p:cNvPr id="10492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银行提供的科技成果转化贷款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政府设立的科技成果转化基金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风险投资机构对科技成果转化的投资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科技成果转化企业的上市融资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科技成果转化的流程管理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科技成果转化的基本流程</a:t>
            </a:r>
            <a:endParaRPr lang="zh-CN" altLang="en-US"/>
          </a:p>
        </p:txBody>
      </p:sp>
      <p:sp>
        <p:nvSpPr>
          <p:cNvPr id="104937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科技成果的识别和筛选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科技成果的转化方式和途径选择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科技成果的转化实施和监督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科技成果的评估和定价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科技成果的转化效果评估和反馈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科技成果转化的关键环节</a:t>
            </a:r>
            <a:endParaRPr lang="zh-CN" altLang="en-US"/>
          </a:p>
        </p:txBody>
      </p:sp>
      <p:sp>
        <p:nvSpPr>
          <p:cNvPr id="10494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科技成果的评估与定价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科技成果的识别与筛选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科技成果的转化与实施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科技成果的推广与商业化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科技成果转化的风险控制</a:t>
            </a:r>
            <a:endParaRPr lang="zh-CN" altLang="en-US"/>
          </a:p>
        </p:txBody>
      </p:sp>
      <p:sp>
        <p:nvSpPr>
          <p:cNvPr id="104952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政策风险：政策变化、政策支持不足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人才风险：人才流失、人才引进困难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法律风险：知识产权保护、合同纠纷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资金风险：资金不足、资金链断裂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技术风险：技术不成熟、技术更新换代快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市场风险：市场需求变化、市场竞争激烈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科技成果转化的效益评估</a:t>
            </a:r>
            <a:endParaRPr lang="zh-CN" altLang="en-US"/>
          </a:p>
        </p:txBody>
      </p:sp>
      <p:sp>
        <p:nvSpPr>
          <p:cNvPr id="10496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经济效益：科技成果转化带来的直接经济效益，如销售额、利润等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技术效益：科技成果转化对技术的推动和提升，如技术创新、技术升级等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环境效益：科技成果转化对环境的影响和改善，如节能减排、环保技术等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社会效益：科技成果转化对社会的影响和贡献，如提高生活质量、促进社会发展等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6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科技成果转化的知识产权保护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https://d.book118.com/828045037074006027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科技成果转化法规培训</vt:lpstr>
      <vt:lpstr>目录</vt:lpstr>
      <vt:lpstr>添加章节标题</vt:lpstr>
      <vt:lpstr>科技成果转化的法规体系</vt:lpstr>
      <vt:lpstr>PowerPoint Presentation</vt:lpstr>
      <vt:lpstr>科技成果转化的相关法律法规</vt:lpstr>
      <vt:lpstr>科技成果转化的政策支持</vt:lpstr>
      <vt:lpstr>科技成果转化的税收优惠</vt:lpstr>
      <vt:lpstr>科技成果转化的金融支持</vt:lpstr>
      <vt:lpstr>科技成果转化的流程管理</vt:lpstr>
      <vt:lpstr>PowerPoint Presentation</vt:lpstr>
      <vt:lpstr>科技成果转化的基本流程</vt:lpstr>
      <vt:lpstr>科技成果转化的关键环节</vt:lpstr>
      <vt:lpstr>科技成果转化的风险控制</vt:lpstr>
      <vt:lpstr>科技成果转化的效益评估</vt:lpstr>
      <vt:lpstr>科技成果转化的知识产权保护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2024-09-05T11:45:34.845</cp:lastPrinted>
  <dcterms:created xsi:type="dcterms:W3CDTF">2024-09-05T03:45:34Z</dcterms:created>
  <dcterms:modified xsi:type="dcterms:W3CDTF">2024-09-05T03:45:37Z</dcterms:modified>
</cp:coreProperties>
</file>