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EADCE-5B9E-4961-BAAE-E8103399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DCB6B-4F69-4751-AF5A-D82E0F9C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C0E1-9637-4E28-A084-CB1045714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C32F1-C614-412B-A135-2F623412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6B975-FB24-45FC-BD55-61329B98D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451C0-9F33-4D86-A203-F83B2DD1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5DAD1-B75E-4E21-9474-9B7B5AD38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4BB1B-1853-4553-A220-AB6AB8EB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BA6B9-2148-4F0C-9950-4F2E68817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1042F-DA19-4203-AC6B-A20C7865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15665-C028-401E-BBEB-C7260103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603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三校生高考培训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培训建议与展望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培养良好的学习习惯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通过科学的学习计划和时间管理，帮助学生形成良好的学习习惯，提高学习效率。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拓展知识面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引导学生广泛涉猎各类学科知识，拓宽视野，增强综合素质。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培养实践能力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鼓励学生参与社会实践和志愿服务等活动，提高实际操作能力和社会责任感。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针对三校生高考的考试大纲和题型，进行有针对性的辅导和训练，帮助学生掌握考试技巧。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针对性辅导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组织模拟考试，让学生熟悉考试流程和时间管理，并提供详细的考试反馈，指导学生查漏补缺。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定期进行学习检测和评估，及时发现学生的学习问题，调整教学策略。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提高学生考试成绩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通过多样化的教学方式和内容，激发学生的学习兴趣和动力，增强自主学习的意愿。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引导学习方法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教授学生有效的学习方法和策略，帮助他们掌握自主学习的方法和技巧。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鼓励独立思考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培养学生的独立思考能力和创新精神，鼓励学生在学习中发现问题、解决问题。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全面系统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对高中阶段的基础知识进行全面系统的复习，包括语文、数学、英语、物理、化学、生物、历史、地理、政治等多个学科，确保学生对各科知识有深入的理解和掌握。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基础知识复习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针对高考的考试形式和题型，进行针对性的技巧培训。包括时间管理、答题顺序、做题方法等方面的技巧，帮助学生更好地应对考试，提高考试成绩。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模拟考试与评估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组织模拟考试，模拟真实的高考环境和考试流程，让学生感受考试氛围，提高应对能力。同时，对模拟考试进行评估，帮助学生了解自己的薄弱环节和需要提高的地方。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针对高考前的紧张和压力，提供心理辅导和情绪支持。帮助学生调整心态，缓解焦虑和压力，保持积极乐观的心态，迎接高考挑战。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心理辅导与压力缓解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https://d.book118.com/828046032014006036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2024-09-15T05:40:12.067</cp:lastPrinted>
  <dcterms:created xsi:type="dcterms:W3CDTF">2024-09-14T21:40:12Z</dcterms:created>
  <dcterms:modified xsi:type="dcterms:W3CDTF">2024-09-14T21:40:14Z</dcterms:modified>
</cp:coreProperties>
</file>