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2A47-8EEC-49B2-8F90-DAAE4DE02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4A7E7-E09A-43B7-8EC4-4EFD7E922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0416F-8E9F-4E92-91CC-F323978E9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BC12-EE33-499D-B60F-51BE008C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66926-8DB7-4354-B300-519A8A03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8AEB6-19C9-4C7A-9908-FA8DED61F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57D28-9122-4830-A9A0-3BFC9990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C0B3E-9CD0-47EA-9E59-FDF1349E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DA9B4-CEEB-49AF-A2EC-18A3E669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389B3-0B0B-40B0-9801-6B777D0A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FAFA-C85D-4ECB-9ACD-7C3BBBFE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612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未来营销理念展望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营销理念的起源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随着生产和贸易的发展，市场营销的概念逐渐形成，旨在通过满足客户需求来实现商业目标。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营销理念的起源可以追溯到古代的商业活动，当时人们已经开始意识到市场需求和消费者心理的重要性。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营销理念的演变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20世纪初，随着工业革命的推进和市场竞争的加剧，市场营销的理念逐渐成熟。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营销理念经历了从产品导向、销售导向到市场导向的演变，强调以消费者为中心，通过市场研究和分析来制定营销策略。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现代营销理念的核心是以客户为中心，强调与客户建立长期的关系，并通过提供优质的产品和服务来满足客户需求。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现代营销理念注重市场细分、定位和差异化竞争，以及品牌建设和客户关系管理等方面。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现代营销理念的核心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以产品为中心，强调产品的特性和优势。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产品导向的营销理念认为，消费者最关心的是产品的品质和特性，因此企业应该重点推广产品的优势和独特之处，以满足消费者的需求。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以销售业绩为目标，强调销售技巧和促销手段。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销售导向的营销理念认为，企业的目标是实现销售业绩的最大化，因此应该注重销售技巧和促销手段的应用，以吸引消费者并促进销售。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以市场需求为导向，强调市场调研和满足消费者需求。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市场导向的营销理念认为，企业应该通过市场调研了解消费者的需求和偏好，并根据市场需求进行产品设计和营销策略的制定，以满足消费者需求。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https://d.book118.com/828046127117006036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2024-09-16T05:25:08.377</cp:lastPrinted>
  <dcterms:created xsi:type="dcterms:W3CDTF">2024-09-15T21:25:08Z</dcterms:created>
  <dcterms:modified xsi:type="dcterms:W3CDTF">2024-09-15T21:25:10Z</dcterms:modified>
</cp:coreProperties>
</file>