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24ABE-8C49-47BB-829B-7E6406670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B9AF9-1BB9-4BB7-AA0B-AFCD8CBE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8E275-8DAE-4605-83EB-F02F1E529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1709B-F3B1-4C17-B588-3606D18C1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A77B9-A274-4BA7-9910-F5E6EF98E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21F39-0A38-4CD2-8CCB-0AB30729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64F83-9F81-43A4-BD6C-951CCB0A9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85102-94E3-434B-A331-42C660A8D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FE2E0-BF3F-4D35-A8A3-B66CD3ED8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DFAD3-ECBF-4F13-8E78-F0A876AA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5235A-0D5E-4F64-9335-4273F612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0022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颈椎知识培训课件视频\n## 1.颈椎基本结构与功能介绍\n### 1.1颈椎的解剖结构与功能概述\n### 1.2颈椎病的发病原因与常见症状\n### 1.3颈椎病的分类与诊断方法\n## 2.颈椎病的预防与护理方法\n### 2.1颈椎病的预防措施与生活习惯\n### 2.2颈椎病的护理原则与方法\n### 2.3颈椎病的康复训练与运动疗法\n## 3.颈椎病的治疗与康复策略\n### 3.1颈椎病的非手术治疗方法与选择\n### 3.2颈椎病的手术治疗适应症与禁忌\n### 3.3颈椎病康复期的药物与物理治疗\n## 4.颈椎病患者的生活指导与心理调适\n### 4.1颈椎病患者的生活指导与注意事项\n### 4.2颈椎病患者的心理问题与调适方法\n### 4.3颈椎病患者的社会支持与家庭关怀\n## 5.护理颈椎知识培训的实践应用与案例分析\n### 5.1护理颈椎知识培训的实践应用与经验分享\n### 5.2颈椎病患者护理的案例分析与方法探讨\n### 5.3提高颈椎病患者护理效果的关键因素与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护理颈椎知识培训课件视频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颈椎基本结构与功能介绍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颈椎的解剖结构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由7个颈椎骨组成，位于头部和胸部之间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每个颈椎骨由椎体、椎弓和突起组成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椎动脉和椎静脉通过颈椎骨间的孔隙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颈椎的功能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支持头部和颈部的活动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保护脊髓和神经根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维持正常的血液循环和神经传导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颈椎的解剖结构与功能概述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颈椎病的发病原因与常见症状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颈椎病的发病原因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长期保持不良姿势，如低头看手机、长时间使用电脑等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颈部受到外力损伤，如撞击、扭伤等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颈椎骨关节炎、骨质疏松等骨骼疾病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颈椎病的常见症状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颈部疼痛、僵硬，活动受限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肩膀、背部酸痛，上肢无力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头晕、头痛、耳鸣、视力模糊等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颈椎病的分类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颈型颈椎病：以颈部疼痛、僵硬为主要症状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神经根型颈椎病：以颈部疼痛、上肢麻木、无力为主要症状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脊髓型颈椎病：以颈部疼痛、下肢无力、行走不稳为主要症状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椎动脉型颈椎病：以颈部疼痛、头晕、头痛为主要症状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交感型颈椎病：以颈部疼痛、心慌、出汗为主要症状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颈椎病的诊断方法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影像学检查，如X光、CT、MRI等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血液检查，如风湿因子、血沉等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颈椎病的分类与诊断方法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颈椎病的预防与护理方法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颈椎病的预防措施与生活习惯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颈椎病的预防措施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保持正确的坐姿和睡姿，避免长时间低头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定期进行颈部运动，增强颈部肌肉力量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保持良好的心理状态，避免长时间的精神紧张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颈椎病患者的生活习惯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避免长时间使用手机、电脑等电子产品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选择合适的枕头和床垫，保持良好的睡眠姿势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定期进行颈椎护理知识培训，提高自我护理能力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颈椎病的护理原则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个性化护理，根据患者的具体症状和病情制定护理计划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综合护理，包括药物治疗、物理治疗、运动疗法等多种方法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长期护理，颈椎病治疗周期长，需要患者长期坚持护理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颈椎病的护理方法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药物治疗：使用非处方药或处方药，如止痛药、消炎药等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物理治疗：如热敷、按摩、牵引等，缓解颈部疼痛和僵硬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运动疗法：进行颈部运动，增强颈部肌肉力量，改善颈椎活动度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颈椎病的护理原则与方法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颈椎病的康复训练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颈部肌肉锻炼，如颈部旋转、侧弯、后仰等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肩部肌肉锻炼，如肩部旋转、上举、外展等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背部肌肉锻炼，如背部伸展、旋转等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颈椎病的运动疗法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瑜伽：通过瑜伽动作拉伸颈部、肩部和背部的肌肉，改善颈椎活动度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太极拳：通过太极拳的缓慢动作，锻炼颈部、肩部和背部的肌肉，促进血液循环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游泳：通过游泳动作，锻炼颈部、肩部和背部的肌肉，减轻颈椎压力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颈椎病的康复训练与运动疗法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颈椎病的治疗与康复策略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https://d.book118.com/828050022007006047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护理颈椎知识培训课件视频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2024-09-28T04:00:19.002</cp:lastPrinted>
  <dcterms:created xsi:type="dcterms:W3CDTF">2024-09-27T20:00:19Z</dcterms:created>
  <dcterms:modified xsi:type="dcterms:W3CDTF">2024-09-27T20:00:20Z</dcterms:modified>
</cp:coreProperties>
</file>