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07BFC5-C65C-48FC-92F8-39D7BEED3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33AF71-C27E-4D6F-992E-CD7735450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7D5958-D564-45A3-B5DF-3AD1CC4DA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B58ED2-9D92-4A7F-B584-B39608D2F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4F1862-197B-45C0-A753-F4A32B7573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25BE09-217C-4603-AA3A-F5552733C9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3A9176-42FC-4ABD-8908-CC8A6E0967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310EA5-9439-4797-A224-B42D70FA5A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A315AB-404B-48E3-A68A-0040D74D25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946B5C-0253-40E3-9D61-B6DD158D2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54123-4C17-4AF4-934C-1BA8A9DA5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51142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新材料科学与技术产业领域研究与应用的合作与竞争模式</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合作模式研究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竞争模式研究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合作与竞争关系探讨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产业应用前景展望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政策建议与未来发展趋势预测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产业概述与发展趋势</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新材料科学与技术产业定义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新材料定义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指新近发展或正在发展的具有优异性能的结构材料和有特殊性质的功能材料。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新材料科学与技术产业</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涵盖新材料的研发、生产、应用以及相关技术与装备的产业领域。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新材料产业已成为全球范围内发展最快、最具活力的产业之一，各国纷纷加大投入和扶持力度。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新材料产业将呈现出高性能化、多功能化、智能化、绿色化等发展趋势，同时与信息技术、生物技术、纳米技术等交叉融合，推动产业创新升级。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国内外发展现状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政策法规概述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各国政府出台了一系列政策法规，以推动新材料产业的发展，包括财政扶持、税收优惠、技术创新支持等。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政策法规对新材料产业的影响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政策法规的出台为新材料产业的发展提供了有力保障，同时也引导着产业的发展方向。例如，环保政策的实施推动了绿色新材料的发展，而技术创新支持政策则促进了新材料技术的研发和应用。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合作模式研究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整合各方优势资源，提高研发效率，加速技术转移和产业化进程。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学术研究机构、企业和政府之间的合作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通过共享资源、知识和技术，推动新材料科学与技术的研发和应用。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合作形式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联合实验室、研发中心、技术转移中心等。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产学研合作模式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同行业或跨行业企业之间的合作，共同研发新技术、新产品或新市场。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横向合作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143" r="2114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纵向合作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2153" r="3215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产业链上下游企业之间的合作，形成紧密的供应链和价值链关系。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实现资源共享、风险共担、互利共赢，提高企业整体竞争力。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企业间合作模式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国际间企业与学术机构的合作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跨国合作模式</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通过国际合作，获取先进技术、市场资源和资金支持，推动新材料科学与技术的全球化发展。</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合作形式</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国际联合实验室、国际合作项目、技术引进与输出等。</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促进国际技术交流与合作，提升本国新材料产业的国际竞争力。</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优势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案例一</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某新材料企业与高校联合建立实验室，共同研发新型功能材料，成功应用于高端装备制造领域。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案例二</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两家新材料企业合作开发新型复合材料，共同开拓市场，实现双赢。</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某新材料企业通过跨国合作，引进国外先进技术和管理经验，提升企业综合实力。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合作模式案例分析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竞争模式研究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国内外新材料企业对比分析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通过对比国内外新材料企业在规模、技术、市场等方面的差异，揭示各自的优势和劣势。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市场份额与集中度</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分析新材料市场的份额分布和集中度，了解市场的主导者和跟随者。</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竞争态势矩阵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运用竞争态势矩阵分析方法，评估新材料企业的竞争地位和潜在风险。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资源整合能力</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有效整合内外部资源，包括人才、资金、技术等，提高资源利用效率。</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品牌影响力</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塑造企业品牌形象，提升品牌知名度和美誉度，增强市场竞争力。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技术创新能力</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加强新材料技术研发，提升自主创新能力，形成技术壁垒。</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3021" b="13021"/>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核心竞争力构建策略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727" r="1972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搭建新材料技术创新平台，促进产学研用协同创新。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创新平台建设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重视创新人才培养和引进，打造高素质、专业化的人才队伍。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创新人才培养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建立创新激励机制，鼓励员工积极投身创新实践，激发企业创新活力。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创新激励机制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创新驱动发展战略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选取新材料领域的成功企业，分析其竞争模式、发展战略和成功经验。</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成功案例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选取新材料领域的失败企业，分析其失败原因和教训，为其他企业提供借鉴。</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失败案例</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通过成功与失败案例的对比分析，总结出新材料企业竞争模式的选择原则和实施策略。</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案例对比与启示</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竞争模式案例分析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https://d.book118.com/828051142005006031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2024-09-07T16:51:06.639</cp:lastPrinted>
  <dcterms:created xsi:type="dcterms:W3CDTF">2024-09-07T08:51:06Z</dcterms:created>
  <dcterms:modified xsi:type="dcterms:W3CDTF">2024-09-07T08:51:08Z</dcterms:modified>
</cp:coreProperties>
</file>