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BC3E4-7050-4806-AA27-66CE47F3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1710E-E296-4F38-961A-1CCA0BF01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40249-2F9D-40E5-A714-92281071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CFED3-32E5-4A1A-B45F-95F55D527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58BD38-9991-4F01-9E25-F59AC57E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4823C-F44E-48E5-9D3D-F1D01B8FE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4F57D-D3F0-4173-BF88-D4508ADEA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DD452-789E-42F6-8EBD-643C0C5B7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16BDA-F80D-4AD5-B557-D1EC7236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7D055-383A-4920-979A-66CC16CB2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22368-2050-4794-B5C8-1E56A4EC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205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医院护理年终工作总结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全年护理工作回顾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护理成果与亮点展示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存在问题与不足分析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改进措施与计划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展示医院护理团队在过去一年中的工作成果和亮点，提高团队士气和凝聚力。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回顾过去一年的工作，总结成绩和经验，发现问题和不足，为下一年的工作提供参考和改进方向。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本总结报告涵盖医院护理部门在过去一年内的主要工作内容、成绩、经验教训以及未来发展规划。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报告重点关注护理质量、患者安全、护士培训、科研与学术、护理管理等方面的工作。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全年护理工作回顾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全体护士严格遵守医疗护理规范，为病人提供全面、细致的护理服务，确保病人安全、舒适。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病人照护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917" b="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护士们密切观察病人病情变化，及时、准确记录，为医生诊断和治疗提供重要依据。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关注病人心理需求，提供心理支持和辅导，帮助病人缓解焦虑、恐惧等不良情绪。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病人护理工作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加强护士团队凝聚力和协作精神，营造积极向上、和谐的工作氛围。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合理调配护士资源，确保各科室护理工作有序进行，满足病人需求。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工作安排与调度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定期组织护士培训，提高护士业务水平和操作技能；严格护士考核制度，确保护士队伍素质。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护士培训与考核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护士团队管理工作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" b="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护理培训与提升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护理知识更新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组织护士参加各类学术交流和培训活动，及时了解护理领域最新动态和成果。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护理技能提升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开展护理技能培训和竞赛活动，提高护士操作技能水平和应急处理能力。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护理服务质量改进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针对护理工作中存在的问题和不足，制定改进措施并落实执行，不断提升护理服务质量。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护理成果与亮点展示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重症患者精细化护理。针对重症患者，我们实施了24小时不间断的监测和护理，通过精细化护理方案，有效降低了患者的并发症发生率，提高了治愈率。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创新疼痛管理策略。我们采用了多模式镇痛、个体化疼痛评估等创新策略，显著减轻了患者的疼痛感，提高了患者的舒适度和满意度。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心理护理实践。我们注重患者的心理护理，通过心理疏导、情感支持等方式，帮助患者缓解焦虑、抑郁等不良情绪，提升了患者的心理健康水平。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优秀护理案例分享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患者满意度提高。通过不断优化护理服务流程、提升护士沟通技巧等措施，患者的满意度得到了显著提高，树立了医院良好的护理形象。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护理质量评估体系完善。我们建立了完善的护理质量评估体系，定期对护理工作进行全面、客观的评价，及时发现并改进存在的问题，推动了护理质量的持续提升。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护理安全管理强化。我们加强了护理安全管理，严格执行各项护理操作规程，有效预防了护理差错和事故的发生，保障了患者的安全。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877" r="877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632" r="63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553" r="8553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护理质量提升成果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优秀护士评选。我们开展了优秀护士评选活动，表彰了一批在护理工作中表现突出的护士，激发了护士队伍的工作热情和积极性。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护理技能竞赛获奖。我们组织护士参加各级护理技能竞赛，取得了优异成绩，展示了医院护士的专业技能和综合素质。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学术论文发表与科研成果。医院护理团队在学术领域也取得了显著成绩，多篇学术论文在国内外知名期刊发表，为推动护理学科发展做出了贡献。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护士团队荣誉与表彰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https://d.book118.com/828052054117006026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2024-09-04T05:45:40.906</cp:lastPrinted>
  <dcterms:created xsi:type="dcterms:W3CDTF">2024-09-03T21:45:40Z</dcterms:created>
  <dcterms:modified xsi:type="dcterms:W3CDTF">2024-09-03T21:45:43Z</dcterms:modified>
</cp:coreProperties>
</file>