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FEF64-8876-4AAE-9769-1AD33179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D5990-318E-47CE-8DA7-83D822C9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4E682-F9A7-4011-BE6F-FA53F050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24E18-AAFD-4753-8327-5B7682CE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9FC6C-F3F0-4DB2-BF3F-EB75E1DD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20347-176F-4362-B979-6F10544C2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5132D-70E9-4695-89DD-ED89B572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EE0B0-F2B5-4320-B509-C38F5D07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49F6E-948E-4990-8F04-9B60784C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56B9F-24A1-405E-A8E9-8EBF68F7D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B7CFD-6DFC-4D84-A977-C6844524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411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互联网行业2024年公司转型策略研究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转型策略实施与风险控制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公司转型的必要性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随着市场环境和用户需求的变化，许多互联网公司需要进行战略转型以适应新的发展趋势。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2024年作为关键时间点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2024年被视为互联网行业发展的重要节点，届时将有更多的公司面临转型的压力和机遇。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近年来，互联网行业经历了飞速的发展，技术创新不断涌现，市场竞争日益激烈。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本研究旨在深入分析互联网行业公司在2024年面临的转型挑战，提出有效的转型策略。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探究公司转型策略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通过本研究，希望能为互联网公司提供具有实践指导意义的转型策略，帮助公司在激烈的市场竞争中保持领先地位。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指导公司实践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本研究的成果将有助于推动互联网行业的整体发展，提升行业的创新能力和竞争力。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促进互联网行业发展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 2.0阶段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2000年代中期至今，以社交媒体、移动互联网、云计算和大数据为代表，实现了信息的双向互动和用户参与。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20世纪90年代初期，互联网刚刚兴起，主要以电子邮件、新闻组和简单网页浏览为主。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 1.0阶段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90年代末期至2000年代初，以门户网站、搜索引擎和电子商务为代表，实现了信息的单向传递。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全球互联网用户数量已超过30亿，市场规模不断扩大，涵盖电商、广告、游戏、金融等多个领域。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市场规模巨大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互联网行业竞争激烈，头部公司占据市场主导地位，但新兴公司不断涌现，挑战现有格局。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人工智能、区块链、5G等新兴技术不断涌现，推动互联网行业持续创新。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376" r="1437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235" r="1423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人工智能技术将更深入地应用于互联网产品和服务中，提高用户体验和效率。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随着互联网与传统产业的深度融合，产业互联网将成为新的发展趋势。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大数据和数据分析技术将更广泛地应用于企业决策和运营中，提高效率和准确性。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随着全球市场的开放和跨境贸易的增加，互联网企业将更加注重全球化拓展和国际化运营。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全球化拓展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公司名称：XX科技有限公司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注册资本：XX亿元人民币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员工数量：XXXX人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成立时间：XXXX年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在互联网行业占据一定的市场份额，但与行业领先企业相比仍有差距。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近年来公司营业收入稳步增长，但净利润率有所下滑，成本控制和盈利能力有待提升。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公司拥有一支技术实力较强的研发团队，但在新技术应用和创新能力方面还需加强。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互联网行业竞争日益激烈，公司面临市场份额被侵蚀的风险。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互联网技术更新换代速度快，公司需保持技术领先地位以应对市场变化。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技术更新迅速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客户对互联网产品的需求越来越多样化，公司需不断提升产品质量和用户体验。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公司内部管理流程繁琐，决策效率低下，需优化管理结构以提高运营效率。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内部管理待优化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https://d.book118.com/828054113020006027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2024-09-04T18:27:37.247</cp:lastPrinted>
  <dcterms:created xsi:type="dcterms:W3CDTF">2024-09-04T10:27:37Z</dcterms:created>
  <dcterms:modified xsi:type="dcterms:W3CDTF">2024-09-04T10:27:39Z</dcterms:modified>
</cp:coreProperties>
</file>