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58A85-B75C-4275-8A11-01F48646B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11AF6-6E50-4522-8339-092360010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08795-AED4-4ADA-89AE-0F5AD570E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CD0FE-9CA7-47BA-99BD-C5598D6B5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21BDE0-AC7D-49CA-8E38-A47EBAB40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102A12-A74E-4EE1-A1E9-C2131AAB5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984E9A-8D49-4CAB-AB43-CDE630086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68B30-F7C9-4EF1-9EF8-88F86C232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AFCF5-B460-45DB-9ECC-E4DA5DEEB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DC8C4-99AF-44BD-A11E-ED2186407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23656-20EE-4ACE-9E4E-266BE35CB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54113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合同法对虚假宣传和商业欺诈的禁止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合同法基本原则与禁止虚假宣传、商业欺诈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虚假宣传定义、类型及危害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商业欺诈行为界定与后果分析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合同法中针对虚假宣传和商业欺诈条款解读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企业如何防范虚假宣传和商业欺诈风险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总结：维护市场秩序，保障消费者权益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合同法基本原则与禁止虚假宣传、商业欺诈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05" r="1690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2342" b="1234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382" b="1138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合同法基本原则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合同当事人的法律地位平等，一方不得将自己的意志强加给另一方。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当事人依法享有自愿订立合同的权利，任何单位和个人不得非法干预。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当事人应当遵循公平原则确定各方的权利和义务。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当事人行使权利、履行义务应当遵循诚实信用原则。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平等原则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自愿原则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诚实信用原则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虚假宣传和商业欺诈行为会误导消费者，损害其合法权益，禁止这些行为有助于维护消费者权益。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875" b="9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保护消费者权益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虚假宣传和商业欺诈行为会扰乱市场秩序，破坏公平竞争，禁止这些行为有助于维护市场健康有序发展。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333" r="53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虚假宣传和商业欺诈行为违背了诚实信用原则，禁止这些行为有助于推动社会诚信体系建设。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促进社会诚信建设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禁止虚假宣传与商业欺诈意义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94" r="13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《中华人民共和国合同法》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明确规定了合同订立、履行、变更、转让、终止等各个环节中应当遵循的原则和规则，为禁止虚假宣传和商业欺诈提供了法律依据。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《中华人民共和国广告法》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对广告活动进行了全面规范，明确禁止虚假宣传和误导消费者的行为，为打击虚假宣传提供了有力武器。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《中华人民共和国反不正当竞争法》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对商业欺诈等不正当竞争行为进行了明确定义和处罚规定，为维护市场秩序和公平竞争提供了法律保障。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相关法律法规概述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虚假宣传定义、类型及危害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1958" r="11958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1375" r="11375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625" r="625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虚假宣传是指经营者在商业活动中，对商品或服务的性能、质量、销售状况、用户评价、曾获荣誉等作虚假或者引人误解的商业宣传，欺骗、误导消费者或者相关公众的行为。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虚假宣传定义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536" r="295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97" r="285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对产品或服务的功能、性能等进行不切实际的夸大。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夸大其词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故意隐瞒产品或服务的重要信息，导致消费者误解。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隐瞒事实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常见类型及案例分析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虚假承诺：对消费者做出无法兑现的承诺，如“无效退款”等。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305" b="11305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常见类型及案例分析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某化妆品公司宣称其产品具有“神奇功效”，使用后能迅速美白、祛斑，但实际上并无科学依据，属于虚假宣传。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某食品生产商在产品包装上标注“绿色食品”、“有机食品”等字样，但实际上并未获得相关认证，属于误导消费者。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常见类型及案例分析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对消费者和市场秩序影响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对消费者影响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侵害消费者权益：虚假宣传使消费者在购买商品或服务时受到欺骗，导致财产损失或人身伤害。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降低消费信心：虚假宣传破坏了市场的公平竞争环境，降低了消费者对市场的信任度。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扰乱市场秩序：虚假宣传破坏了市场的公平竞争环境，扰乱了正常的市场秩序。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损害行业形象：虚假宣传不仅损害了个别经营者的形象，也对整个行业的声誉造成了负面影响。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对市场秩序影响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商业欺诈行为界定与后果分析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638" b="13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059" b="110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500" b="85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商业欺诈行为界定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虚假宣传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经营者利用广告或其他方法，对商品的质量、制作成分、性能、用途、生产者、有效期限、产地等作引人误解的虚假宣传。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误导性销售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经营者通过操纵交易条件、隐瞒重要信息或提供虚假信息等手段，误导消费者进行交易。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不正当竞争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经营者违反诚信原则和商业道德，通过不正当手段获取竞争优势或破坏他人竞争优势。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https://d.book118.com/828054113075006031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2024-09-08T13:52:03.360</cp:lastPrinted>
  <dcterms:created xsi:type="dcterms:W3CDTF">2024-09-08T05:52:03Z</dcterms:created>
  <dcterms:modified xsi:type="dcterms:W3CDTF">2024-09-08T05:52:05Z</dcterms:modified>
</cp:coreProperties>
</file>