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F7D767-C138-4908-AA62-A0FA1569D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44413E-B70A-4ED7-B21A-006ECDA51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6C4D59-AC9E-4AA0-AAB2-74363F3C6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0A3FAD-5194-46F9-A2D8-6F2DCFCC2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198CE7-45D0-4B85-BA19-AAACC64E2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63ACE7-8EBD-4433-9F16-683A018E5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E604B7-5D58-478D-AFEE-7C3EC693E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F343DE-8E71-4323-A3FB-10A27B71D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E3EC3D-D1F1-44A6-AEC5-817FDB3F3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EF2A88-E00A-46D7-AB62-DCF07917D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101840-8B51-4F29-978B-E0616D3CD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5501300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《通信电源第5版交流不间断电源设备》</a:t>
            </a:r>
            <a:endParaRPr lang="en-US" sz="4950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chemeClr val="accent3">
                  <a:lumMod val="7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2024-01-19</a:t>
            </a:r>
            <a:endParaRPr lang="en-US" sz="2025">
              <a:solidFill>
                <a:schemeClr val="accent3">
                  <a:lumMod val="7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24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通信电源概述</a:t>
            </a:r>
            <a:endParaRPr lang="en-US" sz="24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交流不间断电源设备原理</a:t>
            </a:r>
            <a:endParaRPr lang="en-US" sz="24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交流不间断电源设备的安装与调试</a:t>
            </a:r>
            <a:endParaRPr lang="en-US" sz="24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交流不间断电源设备的运行与维护</a:t>
            </a:r>
            <a:endParaRPr lang="en-US" sz="24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通信电源系统的安全与防护</a:t>
            </a:r>
            <a:endParaRPr lang="en-US" sz="24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8400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4500" b="1">
              <a:solidFill>
                <a:schemeClr val="accent3">
                  <a:lumMod val="7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保障通信电源系统稳定运行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通信技术的不断发展，通信电源系统作为整个通信网络的心脏，其稳定性和可靠性对于保障通信网络的正常运行至关重要。因此，本书的目的之一是提供关于交流不间断电源设备的全面、深入的技术指导，以确保通信电源系统的稳定运行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5210" b="15210"/>
          <a:stretch>
            <a:fillRect/>
          </a:stretch>
        </p:blipFill>
        <p:spPr>
          <a:xfrm>
            <a:off x="-344549" y="2654722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适应新技术发展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随着新能源、节能环保等技术的不断发展，通信电源技术也在不断演进。本书结合当前最新的技术趋势，对交流不间断电源设备进行了全面的更新和补充，以适应新技术发展的需要。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培养专业人才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本书作为一本专业的技术书籍，旨在为从事通信电源设计、研发、生产、运维等工作的技术人员提供一本实用的参考书。通过本书的学习，读者可以深入了解交流不间断电源设备的原理、设计、选型、应用等方面的知识，提高自己的专业技能水平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目的和背景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适用范围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适用对象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适用范围和对象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本书的主要读者群体包括从事通信电源设计、研发、生产、运维等工作的技术人员，以及高等院校通信工程、电子信息工程等专业的师生。对于初学者和有一定经验的技术人员，本书都能够提供有益的帮助和指导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本书适用于通信电源领域的设计、研发、生产、运维等各个环节，可作为相关技术人员的实用参考书。同时，也可作为高等院校通信工程、电子信息工程等专业的教材或教学参考书。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8400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通信电源概述</a:t>
            </a:r>
            <a:endParaRPr lang="en-US" sz="4500" b="1">
              <a:solidFill>
                <a:schemeClr val="accent3">
                  <a:lumMod val="7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581" r="145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428" r="3042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通信电源是向通信设备提供交直流电的设备，是整个通信系统的动力源泉。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为通信设备提供稳定、可靠的电源供应，确保通信系统的正常运行。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通信电源的定义和作用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45" b="3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根据供电方式的不同，通信电源可分为交流供电电源和直流供电电源两大类。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通信电源具有高可靠性、高效率、宽输入电压范围、良好的电磁兼容性等特点。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通信电源的分类和特点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高效节能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模块化设计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智能化管理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711" r="3711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通信电源的发展趋势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随着能源短缺和环保意识的提高，高效节能成为通信电源发展的重要趋势。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模块化设计可以提高通信电源的灵活性和可维护性，降低生产成本。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通过引入先进的控制技术和通信技术，实现通信电源的智能化管理，提高电源系统的稳定性和可靠性。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8400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交流不间断电源设备原理</a:t>
            </a:r>
            <a:endParaRPr lang="en-US" sz="4500" b="1">
              <a:solidFill>
                <a:schemeClr val="accent3">
                  <a:lumMod val="7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整流器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蓄电池</a:t>
            </a:r>
            <a:endParaRPr lang="en-US" sz="1575" b="1">
              <a:solidFill>
                <a:schemeClr val="accen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逆变器</a:t>
            </a:r>
            <a:endParaRPr lang="en-US" sz="1575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静态开关</a:t>
            </a:r>
            <a:endParaRPr lang="en-US" sz="1575" b="1">
              <a:solidFill>
                <a:schemeClr val="accent5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交流不间断电源设备的组成和工作原理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将交流电转换为直流电，为逆变器提供稳定的直流电源。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在市电正常时储存能量，市电异常时释放能量，保证负载不间断供电。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在市电正常时，实现市电旁路供电与逆变器供电之间的切换；在市电异常时，切断市电旁路，保证负载由逆变器供电。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将直流电转换为交流电，供给负载使用。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输出电压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输出频率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输出波形失真度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效率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交流不间断电源设备的性能指标和参数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指逆变器输出的交流电频率，应与负载设备的要求相匹配。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指逆变器输出的交流电压有效值，应稳定在规定范围内。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指设备在给定条件下的输出功率与输入功率之比，效率越高，设备的能耗越低。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指逆变器输出波形与标准正弦波之间的差异程度，失真度越小，对负载设备的影响越小。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根据负载类型选择合适的UPS类型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考虑冗余配置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确定UPS的容量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选择合适的蓄电池类型和容量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交流不间断电源设备的选型和配置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不同类型的负载对UPS的需求不同，如计算机负载、工业负载等，需要根据实际情况选择合适的UPS类型。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根据负载设备的功率、数量以及未来扩展的可能性等因素，确定UPS的容量大小。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6" name="TextBox 36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为了提高系统的可靠性和可用性，可以采用冗余配置方式，如N+1或2N等。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7" name="TextBox 37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根据UPS的类型、容量以及后备时间要求等因素，选择合适的蓄电池类型和容量大小。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https://d.book118.com/828055013006006032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2024-09-09T06:05:39.558</cp:lastPrinted>
  <dcterms:created xsi:type="dcterms:W3CDTF">2024-09-08T22:05:39Z</dcterms:created>
  <dcterms:modified xsi:type="dcterms:W3CDTF">2024-09-08T22:05:41Z</dcterms:modified>
</cp:coreProperties>
</file>