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92067D-04AC-4488-A60B-B044D28BB4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0474CD-677D-4EA0-AA65-DDE780B430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B008B2-1C50-4191-B2CB-9C413C770E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680699-F3F6-4891-BB63-92A9909613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D7702B6-0BB1-4AB7-9E58-009A1AB0DB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755F909-826F-421B-A889-CDE802554C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BADAF73-828A-4FE7-ADDF-DDA14970CD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42AF91-732E-4379-9C5A-C0EA166CDA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9697CF-C4A7-40A1-8162-58734A4CBD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314D48-FD46-466A-9C36-00C2E329AE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CA8BA6-AD8D-4E1D-ABA3-C9E9AFE035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8055113116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中心静脉血氧饱和度监测指导下的ICU肺炎患者抗生素治疗策略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中心静脉血氧饱和度监测技术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ICU肺炎患者病理生理特点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抗生素治疗原则与策略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中心静脉血氧饱和度监测指导下抗生素治疗策略实施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383" r="6383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ICU肺炎患者的抗生素治疗现状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中心静脉血氧饱和度监测的意义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抗生素治疗策略的重要性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目前ICU肺炎患者的抗生素治疗存在诸多挑战，如抗生素耐药性的增加、治疗不当导致的并发症等。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中心静脉血氧饱和度（ScvO2）监测能够实时反映患者的氧合状况和组织灌注情况，为抗生素治疗提供重要参考。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合理的抗生素治疗策略对于提高ICU肺炎患者的治愈率、降低死亡率具有重要意义。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研究任务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目的和任务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探讨基于ScvO2监测的ICU肺炎患者抗生素治疗策略，以期提高治疗效果、减少并发症和降低死亡率。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分析ScvO2监测在ICU肺炎患者抗生素治疗中的应用价值，制定具体的治疗策略并进行验证。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本研究将针对ICU肺炎患者，重点关注ScvO2监测在抗生素治疗中的应用及效果评估。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研究范围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随机对照试验（RCT）的方法，将患者分为常规治疗组和ScvO2监测组，比较两组患者的治疗效果、并发症发生率和死亡率等指标。同时，通过回顾性分析和病例对照研究等方法，进一步探讨ScvO2监测在ICU肺炎患者抗生素治疗中的应用价值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研究范围和方法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中心静脉血氧饱和度监测技术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监测原理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中心静脉血氧饱和度（ScvO2）监测是通过中心静脉导管采集血液样本，利用血气分析仪测定血液中氧分压和血氧饱和度，从而反映全身氧供和氧耗的平衡状态。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在ICU病房中，通常通过颈内静脉或锁骨下静脉穿刺置入中心静脉导管，连接压力传感器和血气分析仪，连续监测ScvO2的变化。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监测原理及方法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正常值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ScvO2的正常值范围为65%-75%，但具体数值可能因年龄、性别、生理状态等因素而有所差异。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异常判断标准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当ScvO2低于65%时，提示全身氧供不足，可能存在低血容量、心功能不全或严重感染等情况；当ScvO2高于75%时，则提示氧供过于充足，可能存在过度通气、输血过多或代谢性酸中毒等情况。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正常值与异常判断标准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ScvO2监测可用于评估ICU肺炎患者的病情严重程度和治疗效果，指导抗生素使用、液体复苏和机械通气等治疗措施。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临床应用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在监测过程中，需注意保持导管通畅、防止感染、定期校准血气分析仪等；同时，应结合其他生命体征和实验室检查结果进行综合判断，避免单一指标误导治疗。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临床应用及注意事项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ICU肺炎患者病理生理特点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ICU肺炎主要包括医院获得性肺炎（HAP）和呼吸机相关性肺炎（VAP），其中VAP是ICU内最常见的感染类型之一。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肺炎类型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ICU肺炎的危险因素包括患者基础疾病、免疫力低下、机械通气、长期卧床、使用抗生素和激素等。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危险因素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肺炎类型及危险因素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7" name="Freeform 7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TextBox 9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1" name="Freeform 11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病理生理变化过程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肺炎发生时，肺部炎症反应强烈，大量炎症细胞浸润，释放多种炎症介质，导致肺组织损伤。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肺炎可导致肺部通气和血流比例失调，引起低氧血症和高碳酸血症，进一步加重肺组织损伤。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严重肺炎可导致多器官功能衰竭，如急性呼吸窘迫综合征（ARDS）、脓毒症休克等，危及患者生命。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炎症反应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通气/血流比例失调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多器官功能衰竭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https://d.book118.com/828055113116006040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2024-09-19T07:36:29.473</cp:lastPrinted>
  <dcterms:created xsi:type="dcterms:W3CDTF">2024-09-18T23:36:29Z</dcterms:created>
  <dcterms:modified xsi:type="dcterms:W3CDTF">2024-09-18T23:36:31Z</dcterms:modified>
</cp:coreProperties>
</file>