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8147E-FEB0-4CC5-BA7B-5EACCE37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CA3CF-9883-416E-BF0A-FF80EDD7B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78CCD-25D5-43CE-8005-EE00E7AAC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2E3E0-1402-408D-9DA9-266D2CB4C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D8558-B115-4383-B298-323B67654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0FDF3C-03AD-468C-8487-93F7ABAF1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95319-EDF8-4C3E-BE2D-509FE09CE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172C2-FFA1-4A51-BC91-9E1DFE1E7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0AC4B-A2EC-404D-B890-779ECA5B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B0DA4-C5CA-4E30-BE0C-E03136E00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2A796-D704-46FF-B7DD-659CB5B9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612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科保胎个案护理PPT\n## 1.产科保胎个案护理的基本概念与重要性\n### 1.1产科保胎个案护理的定义与目的\n### 1.2产科保胎个案护理的重要性及其影响\n### 1.3产科保胎个案护理的实施方法与技巧\n## 2.产科保胎个案护理的案例分析\n### 2.1高危孕妇的产科保胎个案护理\n### 2.2并发症孕妇的产科保胎个案护理\n### 2.3其他特殊情况的产科保胎个案护理\n## 3.产科保胎个案护理的护理措施\n### 3.1心理护理在产科保胎个案护理中的应用\n### 3.2药物护理在产科保胎个案护理中的应用\n### 3.3营养护理在产科保胎个案护理中的应用\n## 4.产科保胎个案护理的评估与效果观察\n### 4.1产科保胎个案护理的评估方法与标准\n### 4.2产科保胎个案护理的效果观察与记录\n### 4.3产科保胎个案护理的持续改进与优化\n## 5.产科保胎个案护理的团队协作与沟通\n### 5.1产科保胎个案护理的团队协作模式与策略\n### 5.2产科保胎个案护理的医患沟通技巧与方法\n### 5.3产科保胎个案护理的跨专业协作与资源整合\n## 6.产科保胎个案护理的未来发展趋势与挑战\n### 6.1产科保胎个案护理的创新技术与方法\n### 6.2产科保胎个案护理的个性化与精准化发展趋势\n### 6.3产科保胎个案护理面临的主要挑战与对策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产科保胎个案护理PPT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产科保胎个案护理的基本概念与重要性</a:t>
            </a:r>
            <a:endParaRPr/>
          </a:p>
        </p:txBody>
      </p:sp>
      <p:sp>
        <p:nvSpPr>
          <p:cNvPr id="1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产科保胎个案护理的定义与目的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0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定义：产科保胎个案护理是针对孕妇在孕期出现流产、早产等风险的一种个性化护理措施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针对高危孕妇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针对并发症孕妇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针对其他特殊情况孕妇</a:t>
                </a:r>
                <a:endParaRPr/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目的：确保孕妇及胎儿的健康，降低流产、早产等风险，提高新生儿存活率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保障孕妇的身心健康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保障胎儿的健康发育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提高新生儿的生活质量</a:t>
                </a:r>
                <a:endParaRPr/>
              </a:p>
            </p:txBody>
          </p:sp>
          <p:sp>
            <p:nvSpPr>
              <p:cNvPr id="20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重要性：产科保胎个案护理是孕期护理的重要组成部分，对于保障母婴健康具有重要意义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降低流产、早产等风险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提高新生儿存活率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提高孕妇的生活质量</a:t>
                </a:r>
                <a:endParaRPr/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影响：产科保胎个案护理的实施可以改善孕妇的身心状况，有利于胎儿的健康发育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改善孕妇的心理状况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改善孕妇的生活习惯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改善孕妇的饮食结构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产科保胎个案护理的重要性及其影响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实施方法：产科保胎个案护理需要综合运用多种方法，包括心理护理、药物护理和营养护理等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心理护理：针对孕妇的心理状况进行疏导，减轻焦虑和压力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药物护理：根据孕妇的具体情况，使用适当的药物进行保胎治疗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营养护理：制定合理的饮食计划，保证孕妇和胎儿的营养需求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技巧：产科保胎个案护理需要医护人员具备一定的技巧和经验，以便更好地为孕妇提供护理服务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善于沟通：与孕妇建立良好的沟通关系，了解孕妇的需求和顾虑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细心观察：密切观察孕妇的身心状况，及时发现并处理问题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专业知识：具备扎实的产科专业知识，为孕妇提供科学的保胎建议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产科保胎个案护理的实施方法与技巧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产科保胎个案护理的案例分析</a:t>
            </a:r>
            <a:endParaRPr/>
          </a:p>
        </p:txBody>
      </p:sp>
      <p:sp>
        <p:nvSpPr>
          <p:cNvPr id="2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高危因素：高龄、不良孕产史、合并症等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高龄孕妇：年龄超过35岁的孕妇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不良孕产史：有流产、早产等不良孕产史的孕妇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合并症：患有高血压、糖尿病等合并症的孕妇</a:t>
                </a:r>
                <a:endParaRPr/>
              </a:p>
            </p:txBody>
          </p:sp>
        </p:grpSp>
        <p:grpSp>
          <p:nvGrpSpPr>
            <p:cNvPr id="23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护理措施：针对高危孕妇的特点，制定个性化的保胎护理方案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心理护理：减轻孕妇的心理压力，增强保胎信心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药物护理：根据孕妇的具体情况，使用适当的药物进行保胎治疗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营养护理：制定合理的饮食计划，保证孕妇和胎儿的营养需求</a:t>
                </a:r>
                <a:endParaRPr/>
              </a:p>
            </p:txBody>
          </p:sp>
          <p:sp>
            <p:nvSpPr>
              <p:cNvPr id="24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高危孕妇的产科保胎个案护理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妊娠高血压：孕妇出现高血压症状，可能影响胎儿的健康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妊娠糖尿病：孕妇患有糖尿病，需要控制血糖水平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贫血：孕妇贫血可能影响胎儿的生长发育</a:t>
                </a:r>
                <a:endParaRPr/>
              </a:p>
            </p:txBody>
          </p:sp>
          <p:sp>
            <p:nvSpPr>
              <p:cNvPr id="2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并发症：妊娠高血压、妊娠糖尿病、贫血等</a:t>
                </a:r>
                <a:endParaRPr/>
              </a:p>
            </p:txBody>
          </p:sp>
          <p:sp>
            <p:nvSpPr>
              <p:cNvPr id="2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心理护理：减轻孕妇的心理压力，增强保胎信心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药物护理：根据孕妇的具体情况，使用适当的药物进行保胎治疗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营养护理：制定合理的饮食计划，保证孕妇和胎儿的营养需求</a:t>
                </a:r>
                <a:endParaRPr/>
              </a:p>
            </p:txBody>
          </p:sp>
          <p:sp>
            <p:nvSpPr>
              <p:cNvPr id="2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护理措施：针对并发症孕妇的特点，制定个性化的保胎护理方案</a:t>
                </a:r>
                <a:endParaRPr/>
              </a:p>
            </p:txBody>
          </p:sp>
          <p:sp>
            <p:nvSpPr>
              <p:cNvPr id="2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并发症孕妇的产科保胎个案护理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其他特殊情况：多胎妊娠、试管婴儿等</a:t>
                </a:r>
                <a:endParaRPr/>
              </a:p>
            </p:txBody>
          </p:sp>
          <p:sp>
            <p:nvSpPr>
              <p:cNvPr id="26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多胎妊娠：孕妇怀有多个胎儿，需要特殊的保胎措施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试管婴儿：通过辅助生殖技术怀孕的孕妇，需要特殊的保胎措施</a:t>
                </a:r>
                <a:endParaRPr/>
              </a:p>
            </p:txBody>
          </p:sp>
        </p:grpSp>
        <p:grpSp>
          <p:nvGrpSpPr>
            <p:cNvPr id="26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护理措施：针对其他特殊情况的孕妇，制定个性化的保胎护理方案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心理护理：减轻孕妇的心理压力，增强保胎信心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药物护理：根据孕妇的具体情况，使用适当的药物进行保胎治疗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营养护理：制定合理的饮食计划，保证孕妇和胎儿的营养需求</a:t>
                </a:r>
                <a:endParaRPr/>
              </a:p>
            </p:txBody>
          </p:sp>
          <p:sp>
            <p:nvSpPr>
              <p:cNvPr id="27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其他特殊情况的产科保胎个案护理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产科保胎个案护理的护理措施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心理护理在产科保胎个案护理中的应用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心理疏导：针对孕妇的心理状况进行疏导，减轻焦虑和压力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了解孕妇的需求和顾虑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提供心理支持和建议</a:t>
                </a:r>
                <a:endParaRPr/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心理干预：采用心理干预方法，帮助孕妇调整心态，保持积极乐观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心理暗示</a:t>
                </a:r>
                <a:endParaRPr/>
              </a:p>
            </p:txBody>
          </p:sp>
          <p:sp>
            <p:nvSpPr>
              <p:cNvPr id="2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硫酸镁：用于治疗早产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安宫缩：用于抑制宫缩，预防流产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激素类药物：用于调节内分泌，促进胎儿发育</a:t>
                </a:r>
                <a:endParaRPr/>
              </a:p>
            </p:txBody>
          </p:sp>
          <p:sp>
            <p:nvSpPr>
              <p:cNvPr id="2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保胎药物：根据孕妇的具体情况，使用适当的药物进行保胎治疗</a:t>
                </a:r>
                <a:endParaRPr/>
              </a:p>
            </p:txBody>
          </p:sp>
          <p:sp>
            <p:nvSpPr>
              <p:cNvPr id="2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观察药物反应   -及时调整药物方案</a:t>
                </a:r>
                <a:endParaRPr/>
              </a:p>
            </p:txBody>
          </p:sp>
          <p:sp>
            <p:nvSpPr>
              <p:cNvPr id="3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药物使用：严格遵循医嘱，合理使用药物，避免不良反应</a:t>
                </a:r>
                <a:endParaRPr/>
              </a:p>
            </p:txBody>
          </p:sp>
          <p:sp>
            <p:nvSpPr>
              <p:cNvPr id="3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药物护理在产科保胎个案护理中的应用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营养评估：评估孕妇的营养状况，制定合理的饮食计划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评估孕妇的体重、血红蛋白等指标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了解孕妇的饮食习惯和营养需求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制定个性化的饮食计划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营养支持：提供营养支持，保证孕妇和胎儿的营养需求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高蛋白饮食：增加优质蛋白质的摄入，促进胎儿发育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高纤维饮食：增加膳食纤维的摄入，预防便秘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钙、铁、叶酸补充：保证孕妇和胎儿的矿物质和维生素需求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营养护理在产科保胎个案护理中的应用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https://d.book118.com/828056123042006037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产科保胎个案护理PPT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2024-09-17T00:52:46.811</cp:lastPrinted>
  <dcterms:created xsi:type="dcterms:W3CDTF">2024-09-16T16:52:46Z</dcterms:created>
  <dcterms:modified xsi:type="dcterms:W3CDTF">2024-09-16T16:52:48Z</dcterms:modified>
</cp:coreProperties>
</file>