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55DAE-ECFD-4B7C-A544-5008E94B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168C6-9FF5-41E9-9CE0-29C90553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8285C-C3D6-46A0-8FF5-65BFEAA0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889F6-3C8D-4A63-B36A-83F2AD7E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8F5378-89F3-4B44-9E16-566CC1661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48E6F-F5C5-4392-9760-90A4A2707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D1BC59-EFA9-49C6-AE54-C605B954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32D58-EA1E-4889-921B-028E011C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F6E25-4B1E-423E-AC67-210BCF4D8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6684F-C216-4D79-AFF1-0558180C1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6FF12-6F21-4EF7-BC26-7B4B1FF4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17" r:id="rId2"/>
    <p:sldLayoutId id="2147485418" r:id="rId3"/>
    <p:sldLayoutId id="2147485419" r:id="rId4"/>
    <p:sldLayoutId id="2147485420" r:id="rId5"/>
    <p:sldLayoutId id="2147485421" r:id="rId6"/>
    <p:sldLayoutId id="2147485422" r:id="rId7"/>
    <p:sldLayoutId id="2147485423" r:id="rId8"/>
    <p:sldLayoutId id="2147485424" r:id="rId9"/>
    <p:sldLayoutId id="2147485425" r:id="rId10"/>
    <p:sldLayoutId id="214748542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6141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七年级英语备课小组组长工作实践心得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AA,a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AA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备课小组组长的工作职责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备课小组组长的工作实践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工作实践中的挑战与应对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工作实践的心得体会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备课小组组长的工作职责</a:t>
            </a:r>
            <a:endParaRPr lang="zh-CN" altLang="en-US"/>
          </a:p>
        </p:txBody>
      </p:sp>
      <p:sp>
        <p:nvSpPr>
          <p:cNvPr id="104893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组织并参与备课活动</a:t>
            </a:r>
            <a:endParaRPr lang="zh-CN" altLang="en-US"/>
          </a:p>
        </p:txBody>
      </p:sp>
      <p:sp>
        <p:nvSpPr>
          <p:cNvPr id="10489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组织备课小组成员进行集体备课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总结备课活动，提出改进意见和建议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协调备课小组成员之间的沟通和合作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确定备课主题和重点，分配备课任务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参与备课活动，提供指导和建议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审核备课材料，确保质量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制定教学计划和教学进度</a:t>
            </a:r>
            <a:endParaRPr lang="zh-CN" altLang="en-US"/>
          </a:p>
        </p:txBody>
      </p:sp>
      <p:sp>
        <p:nvSpPr>
          <p:cNvPr id="104907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安排教学内容：根据教学目标，合理安排教学内容，包括知识点、技能训练等。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确定教学目标：根据课程标准和学生实际情况，制定合理的教学目标。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制定教学进度：根据教学内容和教学目标，制定合理的教学进度，确保教学任务按时完成。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协调教学资源：协调各种教学资源，包括教材、教具、教学软件等，确保教学顺利进行。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协调并解决教师间的沟通问题</a:t>
            </a:r>
            <a:endParaRPr lang="zh-CN" altLang="en-US"/>
          </a:p>
        </p:txBody>
      </p:sp>
      <p:sp>
        <p:nvSpPr>
          <p:cNvPr id="104912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协调教师之间的教学安排，避免课程冲突和资源浪费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定期组织备课小组会议，讨论教学进度和教学方法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及时传达学校政策和要求，确保教师间的信息同步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鼓励教师之间的交流与合作，共同提高教学质量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监督教学质量，收集教学反馈</a:t>
            </a:r>
            <a:endParaRPr lang="zh-CN" altLang="en-US"/>
          </a:p>
        </p:txBody>
      </p:sp>
      <p:sp>
        <p:nvSpPr>
          <p:cNvPr id="10491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定期检查教师的教学计划和教案，确保教学质量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组织教师进行教学研讨和交流，提高教学水平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收集学生对教学的反馈意见，及时调整教学计划和方法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协助教师解决教学中遇到的问题，提供支持和帮助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备课小组组长的工作实践</a:t>
            </a:r>
            <a:endParaRPr lang="zh-CN" altLang="en-US"/>
          </a:p>
        </p:txBody>
      </p:sp>
      <p:sp>
        <p:nvSpPr>
          <p:cNvPr id="104926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有效组织备课活动</a:t>
            </a:r>
            <a:endParaRPr lang="zh-CN" altLang="en-US"/>
          </a:p>
        </p:txBody>
      </p:sp>
      <p:sp>
        <p:nvSpPr>
          <p:cNvPr id="104930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确定备课主题和目标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制定备课计划和时间表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组织教师进行集体备课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讨论教学方法和教学资源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制定教学方案和教案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反馈和改进备课活动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制定科学合理的教学计划</a:t>
            </a:r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确定教学目标：根据课程标准和学生实际情况，制定合理的教学目标。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设计教学活动：根据教学目标，设计丰富多彩的教学活动，激发学生的学习兴趣。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安排教学进度：根据教学计划，合理安排教学进度，确保教学任务的顺利完成。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评估教学效果：定期评估教学效果，根据评估结果调整教学计划，提高教学质量。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促进教师间的良好沟通</a:t>
            </a:r>
            <a:endParaRPr lang="zh-CN" altLang="en-US"/>
          </a:p>
        </p:txBody>
      </p:sp>
      <p:sp>
        <p:nvSpPr>
          <p:cNvPr id="104943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定期组织备课小组会议，分享教学经验和方法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建立微信群或QQ群，方便教师随时交流和讨论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4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鼓励教师之间的合作，共同备课、共同研究教学问题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组织教师参加培训和教研活动，提高教师的专业素养和教学能力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https://d.book118.com/828056141033006032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Office Theme</vt:lpstr>
      <vt:lpstr>七年级英语备课小组组长工作实践心得</vt:lpstr>
      <vt:lpstr>目录</vt:lpstr>
      <vt:lpstr>添加章节标题</vt:lpstr>
      <vt:lpstr>备课小组组长的工作职责</vt:lpstr>
      <vt:lpstr>组织并参与备课活动</vt:lpstr>
      <vt:lpstr>制定教学计划和教学进度</vt:lpstr>
      <vt:lpstr>协调并解决教师间的沟通问题</vt:lpstr>
      <vt:lpstr>监督教学质量，收集教学反馈</vt:lpstr>
      <vt:lpstr>备课小组组长的工作实践</vt:lpstr>
      <vt:lpstr>有效组织备课活动</vt:lpstr>
      <vt:lpstr>制定科学合理的教学计划</vt:lpstr>
      <vt:lpstr>促进教师间的良好沟通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2024-09-09T14:09:12.089</cp:lastPrinted>
  <dcterms:created xsi:type="dcterms:W3CDTF">2024-09-09T06:09:12Z</dcterms:created>
  <dcterms:modified xsi:type="dcterms:W3CDTF">2024-09-09T06:09:14Z</dcterms:modified>
</cp:coreProperties>
</file>