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F2DE5-8BBE-44BF-8A7D-5DB2EBAB8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B9FCC-60DF-408E-B9EA-57D7C2278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4A5EA-15EC-433B-BFA2-3F0DAF264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461D87-4534-4DA5-B276-B8720756D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496578-5E29-48B9-8BC6-EC4EEF73B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7ECBB2-87FF-404E-A971-51EF1D9CE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EE99FA-55B5-4677-BA6B-4530EBB7D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7CAFA0-485C-4B1A-9B02-B6DB510EA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C3C304-5C77-4A5F-BD3D-8FBEBADD8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FCD95-2F65-4577-8A81-2D8472B81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03172-94ED-46EC-8684-8FA57B86A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5700213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麻醉中的肌松药选择与管理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肌松药概述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肌松药选择原则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常用肌松药物介绍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肌松药使用技巧与注意事项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肌松药在特殊人群中的应用策略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肌松药概述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肌松药是一类能够选择性地作用于神经肌肉接头，阻断神经冲动向骨骼肌的传递，导致肌肉松弛的药物。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根据化学结构和作用机制的不同，肌松药可分为去极化型和非去极化型两大类。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177" r="1217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与乙酰胆碱受体结合后，产生持久的去极化作用，使骨骼肌持续收缩，随后出现肌无力和麻痹。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与乙酰胆碱受体结合后，阻断乙酰胆碱的作用，导致骨骼肌松弛。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非去极化型肌松药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去极化型肌松药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手术麻醉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机械通气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癫痫持续状态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破伤风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临床应用范围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在手术过程中，使用肌松药可使患者肌肉松弛，有利于手术的进行，减少手术并发症。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肌松药可用于治疗癫痫持续状态，通过抑制肌肉收缩来减少癫痫发作时的肌肉强直和痉挛。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对于需要机械通气的患者，肌松药可以减少呼吸肌的收缩，降低呼吸功耗，提高通气效率。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破伤风患者因破伤风梭菌产生的痉挛毒素导致肌肉持续收缩，肌松药可减轻肌肉痉挛和疼痛。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肌松药选择原则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不同肌松药起效时间不同，需根据手术需求选择。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起效时间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肌松药作用时间有长有短，需根据手术时长和术后恢复需求选择。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作用时间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不同肌松药在体内的代谢方式和速度不同，需考虑患者肝肾功能等因素。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药物代谢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药物特性考虑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老年患者对肌松药的敏感性增加，需调整用药剂量。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疾病状态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女性患者对某些肌松药的敏感性可能增加。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如肝肾功能不全、神经系统疾病等，需选择对患者影响较小的药物。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患者因素考虑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不同手术类型对肌松程度的需求不同，如微创手术需较小剂量的肌松药。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手术类型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长时间手术需选择作用时间较长的肌松药，以减少追加药物的次数。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手术时长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需考虑术后肌松药的残留效应，选择对患者术后恢复影响较小的药物。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手术需求考虑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常用肌松药物介绍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一种短效、超短效的去极化肌松药，起效快，作用时间短。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琥珀胆碱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一种中效的去极化肌松药，作用时间较琥珀胆碱长，适用于长时间手术。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美维松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琥珀胆碱类药物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阿曲库铵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一种中时效的非去极化肌松药，起效快，作用时间适中。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罗库溴铵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一种长效的非去极化肌松药，起效较慢，但作用时间长，适用于长时间手术和术后镇痛。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非去极化肌松药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https://d.book118.com/828057002134006036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2024-09-16T10:41:19.702</cp:lastPrinted>
  <dcterms:created xsi:type="dcterms:W3CDTF">2024-09-16T02:41:19Z</dcterms:created>
  <dcterms:modified xsi:type="dcterms:W3CDTF">2024-09-16T02:41:21Z</dcterms:modified>
</cp:coreProperties>
</file>