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958E13-882C-46FD-BF40-E581CB9B18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211604-B7A6-4A72-A683-91A8350EDC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7AFE9E-5304-44F2-B4CA-EDD5833FB4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57C871-25A3-474B-89F8-81B3720B7B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DD4AA57-693E-4366-BC9F-DB187E7BDD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6112D78-80D2-4695-8766-775428BB2C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2B62959-B24B-4A65-87E6-D22D29AAA2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A15762-F4B2-434C-A9FE-80AC59D930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B85CDE-8800-405E-A54F-787DD184B9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18F8B5-36DC-4FB8-A83D-D7C6F7F5AE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959505-F302-4EB6-A998-9A5162127F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8057055134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COPD护理查房PPT资料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COPD概述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COPD护理常规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COPD并发症及处理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COPD患者健康教育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COPD护理研究进展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COPD概述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COPD是一种常见的慢性呼吸系统疾病，主要特征是持续的气流受限，通常呈进行性发展。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COPD通常与长期暴露于有害气体和颗粒物有关，如吸烟、空气污染等。患者常出现咳嗽、咳痰和呼吸困难等症状。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92" b="89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COPD的主要病因是长期吸烟和空气污染，其他因素包括遗传、职业暴露等。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COPD的发病机制涉及气道和肺实质的慢性炎症，导致气道黏膜增生、气道狭窄和肺气肿等病理改变。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病因与发病机制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COPD的常见症状包括慢性咳嗽、咳痰和呼吸困难，这些症状通常在活动后加重。随着病情的进展，患者可能出现体重下降、食欲不振等全身症状。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COPD的诊断依赖于患者的症状、体征和肺功能检查。肺功能检查是诊断COPD的金标准，可以显示气流受限的程度。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COPD护理常规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保持室内空气新鲜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饮食护理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呼吸道护理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日常护理措施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9412" r="19412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定期开窗通风，保持室内空气流通，避免空气污染。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提供高蛋白、低脂肪、易消化的食物，增加蔬菜、水果摄入，保持营养均衡。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鼓励患者多饮水，保持呼吸道湿润，协助排痰，预防呼吸道感染。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关注患者情绪变化，给予心理支持，帮助患者树立信心，积极配合治疗。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注意呼吸频率、深度、声音等变化，判断呼吸困难的程度。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观察患者呼吸情况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监测生命体征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评估患者情况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定时记录体温、脉搏、血压等指标，及时发现异常情况。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了解患者病情进展、治疗情况及自身认知情况，为制定护理计划提供依据。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病情观察与评估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护理操作流程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采用拍背、震动等方法协助患者排痰，保持呼吸道通畅。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根据医嘱调节氧流量，确保患者氧饱和度维持在正常水平。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指导患者正确使用药物，观察药物不良反应，及时处理。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向患者及家属介绍出院后注意事项，指导患者在家进行康复训练。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协助患者排痰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吸氧护理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用药护理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出院指导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COPD并发症及处理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0742" b="1074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肺部感染是COPD患者最常见的并发症，也是导致COPD急性发作的主要原因。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肺部感染可引发咳嗽、咳痰、气喘等症状，严重时可导致呼吸衰竭，甚至危及生命。护理时应保持室内空气清新，鼓励患者咳嗽、排痰，遵医嘱使用抗生素和支气管舒张剂。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肺部感染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https://d.book118.com/828057055134006047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2024-09-29T08:26:25.175</cp:lastPrinted>
  <dcterms:created xsi:type="dcterms:W3CDTF">2024-09-29T00:26:25Z</dcterms:created>
  <dcterms:modified xsi:type="dcterms:W3CDTF">2024-09-29T00:26:27Z</dcterms:modified>
</cp:coreProperties>
</file>