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85935E-C0B7-4068-94E0-214ADC8D0E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843109-6A2D-4BA5-8A4B-6BCACD1F51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D8D7B9-77D2-41B3-86B6-F1365ED29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21981C-0CB3-4E3C-9DE8-6A27C3BBA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B617C5-4A5E-44D0-9EF4-5A28A30996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D67EE2-F266-40CE-A9A7-891EF69CD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2EB28C-287B-497A-80B9-085BCC0F40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6493FF-B0FA-4C74-9CF3-8B6FC4EDE3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088E0C-D63B-4030-8068-E5ECB136F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161D22-8574-4B38-BAED-A6B277DEC9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8F1C2E-BC13-40BC-95C3-B96B52C876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05713701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航空智能化运营与管理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航空智能化运营概述
 智能化运营关键技术
 航空智能化运营管理
 智能化维护与维修
 智能化航空安全管理
 智能化运营的挑战与机遇
 航空智能化运营发展趋势
 结论与展望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航空智能化运营概述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航空智能化运营与管理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航空智能化运营概述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航空智能化运营定义与内涵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1.航空智能化运营是一种利用先进的信息技术，如大数据、人工智能等，对航空运营过程进行数字化、智能化改造，以提高运营效率和服务质量的运营模式。</a:t>
            </a:r>
          </a:p>
          <a:p>
            <a:r>
              <a:t>2.航空智能化运营不仅包括航班调度、机务维修等核心运营环节，还涉及到旅客服务、营销策略等各个方面，实现全面的数字化、智能化。</a:t>
            </a:r>
          </a:p>
          <a:p>
            <a:r>
              <a:t>3.航空智能化运营的目标是提高航空公司的运营效率，提升旅客出行体验，创造更大的经济价值和社会效益。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航空智能化运营的发展背景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1.随着信息技术的发展，人工智能、大数据等技术在航空领域的应用越来越广泛，为航空智能化运营的发展提供了技术条件。</a:t>
            </a:r>
          </a:p>
          <a:p>
            <a:r>
              <a:t>2.航空公司面临着激烈的市场竞争，需要通过智能化运营来提高效率，提升服务质量，以获得更大的竞争优势。</a:t>
            </a:r>
          </a:p>
          <a:p>
            <a:r>
              <a:t>3.智能化运营顺应了航空业的发展趋势，将成为未来航空运营的重要发展方向。</a:t>
            </a:r>
          </a:p>
          <a:p>
            <a:r>
              <a:t>以上内容仅供参考，具体内容可以根据实际需求进行调整和优化。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智能化运营关键技术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航空智能化运营与管理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智能化运营关键技术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数据分析与挖掘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1.数据驱动决策：通过收集和分析大量运营数据，智能化运营能够提供更精确的决策支持，提高运营效率。</a:t>
            </a:r>
          </a:p>
          <a:p>
            <a:r>
              <a:t>2.预测性维护：通过分析历史数据，可以预测飞机设备可能出现的问题，提前进行维护，减少延误和成本。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自动化流程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1.流程效率：自动化流程可以大幅提高运营效率，减少人为错误。</a:t>
            </a:r>
          </a:p>
          <a:p>
            <a:r>
              <a:t>2.实时监控：通过自动化流程，可以实时监控运营状态，及时发现并解决问题。</a:t>
            </a:r>
          </a:p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智能化运营关键技术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机器学习与人工智能应用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1.智能预测：通过机器学习算法，可以预测航班需求、乘客行为等，为决策提供支持。</a:t>
            </a:r>
          </a:p>
          <a:p>
            <a:r>
              <a:t>2.优化资源分配：人工智能可以优化飞机、机组人员等资源的分配，提高整体运营效率。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智能客服系统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1.快速响应：智能客服系统可以快速响应乘客需求，提高服务质量。</a:t>
            </a:r>
          </a:p>
          <a:p>
            <a:r>
              <a:t>2.数据收集：客服系统收集的数据可以分析乘客行为，为产品设计和营销策略提供支持。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智能化运营关键技术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网络安全与信息化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1.数据安全：保障运营数据的安全，防止信息泄露和被攻击。</a:t>
            </a:r>
          </a:p>
          <a:p>
            <a:r>
              <a:t>2.系统稳定性：确保信息系统的稳定运行，避免因系统故障影响智能化运营。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培训与人才发展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1.技能培训：培训员工掌握智能化运营的技能，提高整体运营水平。</a:t>
            </a:r>
          </a:p>
          <a:p>
            <a:r>
              <a:t>2.人才储备：培养和储备具备智能化运营技能的人才，为未来的发展打下基础。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航空智能化运营管理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航空智能化运营与管理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航空智能化运营管理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航空智能化运营管理的定义与重要性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1.航空智能化运营管理是指利用先进的信息技术和数据分析手段，对航空公司的运营活动进行智能化决策和精细化管理。</a:t>
            </a:r>
          </a:p>
          <a:p>
            <a:r>
              <a:t>2.智能化运营管理可以提高航空公司的运营效率，降低成本，提升服务质量，增强企业竞争力。</a:t>
            </a:r>
          </a:p>
          <a:p>
            <a:r>
              <a:t>3.随着信息化和数字化的发展，航空智能化运营管理已经成为航空业的重要趋势。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航空智能化运营管理的关键技术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1.大数据分析：对航班数据、乘客数据、气象数据等进行实时分析，为智能化决策提供支持。</a:t>
            </a:r>
          </a:p>
          <a:p>
            <a:r>
              <a:t>2.人工智能：运用机器学习、深度学习等技术，对航空运营活动进行智能化预测和优化。</a:t>
            </a:r>
          </a:p>
          <a:p>
            <a:r>
              <a:t>3.云计算：通过云计算平台，实现数据的存储、处理和共享，提高运营效率。</a:t>
            </a:r>
          </a:p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航空智能化运营管理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航空智能化运营管理的应用场景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1.航班计划优化：通过数据分析，对航班计划进行智能调整，提高航班正点率和乘客满意度。</a:t>
            </a:r>
          </a:p>
          <a:p>
            <a:r>
              <a:t>2.维修管理：运用智能化技术，对飞机维修进行精细化管理，降低维修成本和提高维修效率。</a:t>
            </a:r>
          </a:p>
          <a:p>
            <a:r>
              <a:t>3.营收管理：通过数据分析，对票价、座位分配等进行智能化决策，提高营收水平。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航空智能化运营管理的挑战与机遇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1.挑战：数据安全与隐私保护、技术更新迅速、法规与政策支持等。</a:t>
            </a:r>
          </a:p>
          <a:p>
            <a:r>
              <a:t>2.机遇：提高运营效率、降低成本、提升服务质量、增强企业竞争力等。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航空智能化运营管理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航空智能化运营管理的未来发展趋势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1.更加注重乘客体验：未来航空智能化运营管理将更加注重乘客体验，通过数据分析提供更加个性化的服务。</a:t>
            </a:r>
          </a:p>
          <a:p>
            <a:r>
              <a:t>2.加强与其他行业的融合：航空智能化运营管理将加强与旅游、物流等行业的融合，实现更加智能化的跨行业管理。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航空智能化运营管理的实施建议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1.加强信息化建设：航空公司应加强信息化建设，提高数据收集和处理的能力。</a:t>
            </a:r>
          </a:p>
          <a:p>
            <a:r>
              <a:t>2.培养人才队伍：培养一支具备数据分析、人工智能等技术的应用人才队伍，为智能化运营管理提供人才保障。</a:t>
            </a:r>
          </a:p>
          <a:p>
            <a:r>
              <a:t>3.加强与外部合作伙伴的协作：航空公司应加强与外部合作伙伴的协作，共同推进航空智能化运营管理的发展。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智能化维护与维修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航空智能化运营与管理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智能化维护与维修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智能化维护与维修概述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1.智能化维护与维修是指利用先进的信息技术、人工智能等手段，对航空设备进行实时监控、预测性维护和故障诊断，以提高维护效率、降低维修成本。</a:t>
            </a:r>
          </a:p>
          <a:p>
            <a:r>
              <a:t>2.智能化维护与维修可以帮助航空公司更好地管理机务维修工作，提高飞机可用率和航班正常率，从而提升旅客满意度和企业竞争力。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智能化维护与维修技术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1.基于大数据的故障预测：通过分析大量历史维修数据，可以预测设备何时可能会出现故障，从而提前采取措施进行预防。</a:t>
            </a:r>
          </a:p>
          <a:p>
            <a:r>
              <a:t>2.人工智能在故障诊断中的应用：利用人工智能技术，可以对复杂的设备故障进行快速、准确的诊断，提高维修效率。</a:t>
            </a:r>
          </a:p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智能化维护与维修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1.智能化派工：通过分析各种数据，可以智能分配维修任务，使得维修人员能够更快速、更准确地完成工作任务。</a:t>
            </a:r>
          </a:p>
          <a:p>
            <a:r>
              <a:t>2.维修过程实时监控：通过实时监控维修过程，可以及时发现问题并采取措施，避免出现不必要的延误和损失。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智能化维护与维修培训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1.通过虚拟现实、增强现实等技术，可以模拟真实的维修场景，提高维修人员的技能水平。</a:t>
            </a:r>
          </a:p>
          <a:p>
            <a:r>
              <a:t>2.通过智能化培训系统，可以根据每个维修人员的实际情况制定个性化的培训计划，提高培训效果。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智能化维护与维修流程优化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智能化维护与维修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1.通过智能化的质量控制系统，可以实现对维修过程的全面监控，确保维修质量符合要求。</a:t>
            </a:r>
          </a:p>
          <a:p>
            <a:r>
              <a:t>2.通过数据分析，可以发现维修过程中的问题并采取改进措施，提高维修质量水平。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智能化维护与维修的发展趋势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1.随着技术的不断进步，智能化维护与维修将会成为航空运营的重要趋势，为航空公司提供更高效、更优质的维修服务。</a:t>
            </a:r>
          </a:p>
          <a:p>
            <a:r>
              <a:t>2.未来，智能化维护与维修将会更加注重人性化、智能化和绿色化发展，提高航空公司的运营效率和经济效益。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智能化维护与维修质量控制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https://d.book118.com/828057137013006031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31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航空智能化运营概述</vt:lpstr>
      <vt:lpstr> 航空智能化运营概述</vt:lpstr>
      <vt:lpstr> 智能化运营关键技术</vt:lpstr>
      <vt:lpstr> 智能化运营关键技术</vt:lpstr>
      <vt:lpstr> 智能化运营关键技术</vt:lpstr>
      <vt:lpstr> 智能化运营关键技术</vt:lpstr>
      <vt:lpstr> 航空智能化运营管理</vt:lpstr>
      <vt:lpstr> 航空智能化运营管理</vt:lpstr>
      <vt:lpstr> 航空智能化运营管理</vt:lpstr>
      <vt:lpstr> 航空智能化运营管理</vt:lpstr>
      <vt:lpstr> 智能化维护与维修</vt:lpstr>
      <vt:lpstr> 智能化维护与维修</vt:lpstr>
      <vt:lpstr> 智能化维护与维修</vt:lpstr>
      <vt:lpstr> 智能化维护与维修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2024-09-07T19:39:01.441</cp:lastPrinted>
  <dcterms:created xsi:type="dcterms:W3CDTF">2024-09-07T11:39:01Z</dcterms:created>
  <dcterms:modified xsi:type="dcterms:W3CDTF">2024-09-07T11:39:03Z</dcterms:modified>
</cp:coreProperties>
</file>