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DBF99-5047-47B2-B27F-7978BA1C1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B5AE1-F46A-4551-99BF-25417A84C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5924D-9139-477F-B830-6F8ABFEE2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CA8FD-5D86-434B-AD31-3D4A0858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CC039-DAC5-4DC3-8F60-0EF7C334C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A30993-A51D-42B0-858C-0986F90A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6525A-AFAF-4ED0-B071-F54E3EA4C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62055-2466-4EDA-9B7C-5B11DE155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4579C-529F-4522-8F30-B2C712E5F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FDBCB-093E-4EA8-A13E-A3E36C2A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DDB05-14B1-4BD0-A4D1-2DC567674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01011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《长期股权投资定》ppt课件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长期股权投资定义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长期股权投资的目的和意义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长期股权投资的会计处理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长期股权投资的税务处理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75" r="321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长期股权投资是企业重要的投资方式之一，有助于企业实现资产多元化、提高收益、降低风险等目标。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长期股权投资是指企业通过购买、交换等方式获得其他企业的权益性资产，旨在长期持有并从中获得收益。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长期股权投资通常持有期限较长，一般超过一年。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长期股权投资是企业对其他企业的权益性投资，享有被投资企业的权益和收益。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长期股权投资风险较高，但也可能带来较高的收益。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长期股权投资的流动性较差，不易在短期内变现。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长期持有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权益性投资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高风险高收益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长期股权投资可分为股票投资和股权证券投资。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按投资对象分类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长期股权投资可分为直接投资和间接投资。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按投资方式分类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长期股权投资可分为控制、共同控制和重大影响。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按对被投资企业影响程度分类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长期股权投资可分为低风险、中风险和高风险。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按风险程度分类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长期股权投资的目的和意义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长期股权投资的主要目的是通过持有被投资企业的股份，获取长期稳定的投资收益。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获取投资收益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长期股权投资是一种价值投资，投资者通过持有优质企业的股权，分享企业成长带来的资本增值。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实现资本增值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通过长期股权投资，企业可以扩大市场份额，提高市场竞争力。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企业通过长期股权投资，可以布局产业链上下游，完善产业生态圈，提高整体盈利能力。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实现战略布局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长期股权投资有助于投资者优化资产配置，分散投资风险，提高整体资产质量和盈利能力。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优化资产配置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促进企业转型升级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增加就业机会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长期股权投资可以促进企业转型升级，向产业链高端发展，提高企业核心竞争力和市场地位。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长期股权投资可以推动经济发展，促进产业升级和结构调整，提高国家整体经济实力。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长期股权投资可以增加就业机会，为社会创造更多财富和价值。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长期股权投资可以促进企业技术创新和管理升级，提升企业核心竞争力和市场地位。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增强企业抗风险能力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长期股权投资可以降低企业对单一业务的依赖，增强企业抗风险能力，实现可持续发展。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优化企业资产结构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长期股权投资可以优化企业资产结构，降低资产负债率，提高资产质量和偿债能力。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提高企业盈利能力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长期股权投资可以为企业带来稳定的现金流和利润，提高企业的盈利能力和经营绩效。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长期股权投资对企业的影响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长期股权投资的会计处理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https://d.book118.com/828060101120006025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2024-09-02T13:21:32.430</cp:lastPrinted>
  <dcterms:created xsi:type="dcterms:W3CDTF">2024-09-02T05:21:32Z</dcterms:created>
  <dcterms:modified xsi:type="dcterms:W3CDTF">2024-09-02T05:21:34Z</dcterms:modified>
</cp:coreProperties>
</file>