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61" r:id="rId2"/>
  </p:sldMasterIdLst>
  <p:sldIdLst>
    <p:sldId id="259" r:id="rId3"/>
    <p:sldId id="262" r:id="rId4"/>
    <p:sldId id="265" r:id="rId5"/>
    <p:sldId id="268" r:id="rId6"/>
    <p:sldId id="270" r:id="rId7"/>
  </p:sldIdLst>
  <p:sldSz cx="9144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99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558E5-5D25-475C-B5A9-8CEBEE9A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FB181-96D3-4CE4-95D9-B61BB70BF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084F8-EE8C-4A1D-88FE-ACBDC524F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B1EF8-39D4-43B4-9C91-ECDE6173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4706D-4E54-4BDB-A5DE-2B22A4738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A7565-613B-41A8-90B3-FE6740F2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F4176-D73A-478B-AF84-98BF1E79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13372-69A2-412A-A66E-65E2A7BCE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A1AB4-FE51-4741-A23B-BB6A274B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45CB4-6B82-4A55-AE78-3E9E3F798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5D50D-5A7F-4FD1-BB0D-321F8BC2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9144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1619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2381" y="0"/>
            <a:ext cx="9141619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761047" y="2591670"/>
            <a:ext cx="5145890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4800"/>
              <a:t>单击编辑标题</a:t>
            </a:r>
            <a:endParaRPr lang="zh-CN" altLang="en-US" sz="4800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761047" y="1334530"/>
            <a:ext cx="5145700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800"/>
              <a:t>单击此处编辑副标题</a:t>
            </a:r>
            <a:endParaRPr lang="zh-CN" altLang="en-US" sz="1800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761047" y="4169663"/>
            <a:ext cx="5090835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 sz="1500"/>
              <a:t>署名占位符</a:t>
            </a:r>
            <a:endParaRPr lang="zh-CN" altLang="en-US" sz="15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161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1619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761238" y="640080"/>
            <a:ext cx="7619238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4050"/>
              <a:t>标题</a:t>
            </a:r>
            <a:endParaRPr lang="zh-CN" altLang="en-US" sz="4050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9144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81" y="0"/>
            <a:ext cx="9141619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762" y="0"/>
            <a:ext cx="9141619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207895" y="3042181"/>
            <a:ext cx="61722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761047" y="1014730"/>
            <a:ext cx="7619047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 sz="7050"/>
              <a:t>节编号</a:t>
            </a:r>
            <a:endParaRPr lang="zh-CN" altLang="en-US" sz="705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761238" y="1929160"/>
            <a:ext cx="3618738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350"/>
              <a:t>第二级</a:t>
            </a:r>
            <a:endParaRPr lang="zh-CN" altLang="en-US" sz="1350"/>
          </a:p>
          <a:p>
            <a:pPr lvl="2"/>
            <a:r>
              <a:rPr lang="zh-CN" altLang="en-US" sz="1200"/>
              <a:t>第三级</a:t>
            </a:r>
            <a:endParaRPr lang="zh-CN" altLang="en-US" sz="120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900"/>
              <a:t>第五级</a:t>
            </a:r>
            <a:endParaRPr lang="zh-CN" altLang="en-US" sz="900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761738" y="1929160"/>
            <a:ext cx="3618738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350"/>
              <a:t>第二级</a:t>
            </a:r>
            <a:endParaRPr lang="zh-CN" altLang="en-US" sz="1350"/>
          </a:p>
          <a:p>
            <a:pPr lvl="2"/>
            <a:r>
              <a:rPr lang="zh-CN" altLang="en-US" sz="1200"/>
              <a:t>第三级</a:t>
            </a:r>
            <a:endParaRPr lang="zh-CN" altLang="en-US" sz="120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900"/>
              <a:t>第五级</a:t>
            </a:r>
            <a:endParaRPr lang="zh-CN" altLang="en-US" sz="900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761238" y="457200"/>
            <a:ext cx="7619238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550"/>
              <a:t>单击此处编辑母版标题样式</a:t>
            </a:r>
            <a:endParaRPr lang="zh-CN" altLang="en-US" sz="2550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761238" y="1624588"/>
            <a:ext cx="3601545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761238" y="2262127"/>
            <a:ext cx="3601545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350"/>
              <a:t>第二级</a:t>
            </a:r>
            <a:endParaRPr lang="zh-CN" altLang="en-US" sz="1350"/>
          </a:p>
          <a:p>
            <a:pPr lvl="2"/>
            <a:r>
              <a:rPr lang="zh-CN" altLang="en-US" sz="1200"/>
              <a:t>第三级</a:t>
            </a:r>
            <a:endParaRPr lang="zh-CN" altLang="en-US" sz="120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900"/>
              <a:t>第五级</a:t>
            </a:r>
            <a:endParaRPr lang="zh-CN" altLang="en-US" sz="900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761194" y="1624588"/>
            <a:ext cx="3619282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761194" y="2262127"/>
            <a:ext cx="3619282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350"/>
              <a:t>第二级</a:t>
            </a:r>
            <a:endParaRPr lang="zh-CN" altLang="en-US" sz="1350"/>
          </a:p>
          <a:p>
            <a:pPr lvl="2"/>
            <a:r>
              <a:rPr lang="zh-CN" altLang="en-US" sz="1200"/>
              <a:t>第三级</a:t>
            </a:r>
            <a:endParaRPr lang="zh-CN" altLang="en-US" sz="120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900"/>
              <a:t>第五级</a:t>
            </a:r>
            <a:endParaRPr lang="zh-CN" altLang="en-US" sz="900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350"/>
              <a:t>第二级</a:t>
            </a:r>
            <a:endParaRPr lang="zh-CN" altLang="en-US" sz="1350"/>
          </a:p>
          <a:p>
            <a:pPr lvl="2"/>
            <a:r>
              <a:rPr lang="zh-CN" altLang="en-US" sz="1200"/>
              <a:t>第三级</a:t>
            </a:r>
            <a:endParaRPr lang="zh-CN" altLang="en-US" sz="120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900"/>
              <a:t>第五级</a:t>
            </a:r>
            <a:endParaRPr lang="zh-CN" altLang="en-US" sz="900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761238" y="457200"/>
            <a:ext cx="7619238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550"/>
              <a:t>单击此处编辑母版标题样式</a:t>
            </a:r>
            <a:endParaRPr lang="zh-CN" altLang="en-US" sz="2550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761238" y="1658138"/>
            <a:ext cx="7619238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500"/>
              <a:t>单击此处编辑副标题</a:t>
            </a:r>
            <a:endParaRPr lang="zh-CN" altLang="en-US" sz="1500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9144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81" y="0"/>
            <a:ext cx="9141619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1619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761238" y="606577"/>
            <a:ext cx="7619238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4800"/>
              <a:t>单击此处编辑母版标题样式</a:t>
            </a:r>
            <a:endParaRPr lang="zh-CN" altLang="en-US" sz="4800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1238" y="3758184"/>
            <a:ext cx="7619238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9144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23966" y="-9054"/>
            <a:ext cx="9141619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761238" y="457200"/>
            <a:ext cx="7619238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 sz="2550"/>
              <a:t>单击此处编辑母版标题样式</a:t>
            </a:r>
            <a:endParaRPr lang="zh-CN" altLang="en-US" sz="2550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761238" y="1773936"/>
            <a:ext cx="7619238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51" r:id="rId2"/>
    <p:sldLayoutId id="2147487152" r:id="rId3"/>
    <p:sldLayoutId id="2147487153" r:id="rId4"/>
    <p:sldLayoutId id="2147487154" r:id="rId5"/>
    <p:sldLayoutId id="2147487155" r:id="rId6"/>
    <p:sldLayoutId id="2147487156" r:id="rId7"/>
    <p:sldLayoutId id="2147487157" r:id="rId8"/>
    <p:sldLayoutId id="2147487158" r:id="rId9"/>
    <p:sldLayoutId id="2147487159" r:id="rId10"/>
    <p:sldLayoutId id="214748716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20341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761047" y="2801002"/>
            <a:ext cx="5145890" cy="1063751"/>
          </a:xfrm>
        </p:spPr>
        <p:txBody>
          <a:bodyPr wrap="square">
            <a:normAutofit fontScale="90000"/>
          </a:bodyPr>
          <a:lstStyle/>
          <a:p>
            <a:r>
              <a:rPr lang="zh-CN" altLang="en-US" sz="5333"/>
              <a:t>高效项目资金管理：实用指南与实施细则</a:t>
            </a:r>
            <a:endParaRPr lang="zh-CN" altLang="en-US" sz="5333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761237" y="1858147"/>
            <a:ext cx="5145700" cy="856668"/>
          </a:xfrm>
        </p:spPr>
        <p:txBody>
          <a:bodyPr wrap="square">
            <a:normAutofit/>
          </a:bodyPr>
          <a:lstStyle/>
          <a:p>
            <a:r>
              <a:rPr lang="zh-CN" altLang="en-US" sz="1800"/>
              <a:t>添加文档副标题</a:t>
            </a:r>
            <a:endParaRPr lang="zh-CN" altLang="en-US" sz="1800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16102" y="3984497"/>
            <a:ext cx="5090835" cy="1015355"/>
          </a:xfrm>
        </p:spPr>
        <p:txBody>
          <a:bodyPr wrap="square">
            <a:normAutofit/>
          </a:bodyPr>
          <a:lstStyle/>
          <a:p>
            <a:r>
              <a:rPr lang="zh-CN" altLang="en-US" sz="1500"/>
              <a:t>汇报人：李老师</a:t>
            </a:r>
            <a:endParaRPr lang="zh-CN" altLang="en-US" sz="15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084882" y="2888947"/>
            <a:ext cx="565434" cy="81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7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27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1848056" y="2888947"/>
            <a:ext cx="2667762" cy="81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8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18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4628182" y="2888947"/>
            <a:ext cx="565434" cy="81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7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27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5391356" y="2888947"/>
            <a:ext cx="2667762" cy="81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8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项目资金管理的重要性</a:t>
            </a:r>
            <a:endParaRPr lang="zh-CN" altLang="en-US" sz="18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4628182" y="3833190"/>
            <a:ext cx="565434" cy="81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7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27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5391356" y="3833190"/>
            <a:ext cx="2667762" cy="81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8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项目资金管理的实用指南</a:t>
            </a:r>
            <a:endParaRPr lang="zh-CN" altLang="en-US" sz="18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084882" y="3833190"/>
            <a:ext cx="565434" cy="81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7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27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1848056" y="3833190"/>
            <a:ext cx="2667762" cy="81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8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项目资金管理的关键要素</a:t>
            </a:r>
            <a:endParaRPr lang="zh-CN" altLang="en-US" sz="18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5391356" y="4777433"/>
            <a:ext cx="2667762" cy="81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8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项目资金管理的绩效评估</a:t>
            </a:r>
            <a:endParaRPr lang="zh-CN" altLang="en-US" sz="18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084882" y="4777433"/>
            <a:ext cx="565434" cy="81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7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27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1848056" y="4777433"/>
            <a:ext cx="2667762" cy="81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8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项目资金管理的实施细则</a:t>
            </a:r>
            <a:endParaRPr lang="zh-CN" altLang="en-US" sz="18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4628182" y="4777433"/>
            <a:ext cx="565434" cy="81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7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27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761238" y="1337310"/>
            <a:ext cx="7619238" cy="672084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 sz="4050"/>
              <a:t>目录</a:t>
            </a:r>
            <a:endParaRPr lang="zh-CN" altLang="en-US" sz="4050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项目资金管理的重要性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https://d.book118.com/828062034107006024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汉仪粗圆简</vt:lpstr>
      <vt:lpstr>汉仪正圆-75W</vt:lpstr>
      <vt:lpstr>汉仪正圆-45W</vt:lpstr>
      <vt:lpstr>Office Theme</vt:lpstr>
      <vt:lpstr>高效项目资金管理：实用指南与实施细则</vt:lpstr>
      <vt:lpstr>目录</vt:lpstr>
      <vt:lpstr>添加章节标题</vt:lpstr>
      <vt:lpstr>项目资金管理的重要性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2024-08-31T22:54:34.644</cp:lastPrinted>
  <dcterms:created xsi:type="dcterms:W3CDTF">2024-08-31T14:54:34Z</dcterms:created>
  <dcterms:modified xsi:type="dcterms:W3CDTF">2024-08-31T14:54:36Z</dcterms:modified>
</cp:coreProperties>
</file>