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5D08B-4F7E-4FAA-A767-C213C9536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797D1-0B33-484A-9AF3-DF7368CC5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C7789-9BCD-4701-9712-477F13B05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85C16-F337-445C-B319-85A46E658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EA0BC-4FF6-456D-909C-3B56F1211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B08C5-D6D3-4C2B-A398-4B33DED1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21E71E-5F78-4C02-82F8-AD0D386EA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0CFF7-4512-43A1-B97C-E87AC01A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C75D8-D350-43C8-9F02-A074DDD21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281AB-4897-4062-8C93-A2E3DC868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A7B76-A03D-4C54-A8FE-441F49070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2044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产程管理中的风险管理与控制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案例分析：成功实施风险管理的产程管理实践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通过有效的风险管理，降低产程中可能出现的危险，确保母婴安全。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通过规范的风险控制流程，提高产科医疗服务的整体质量。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通过降低医疗事故发生率，提升医院声誉和患者满意度，进而促进医院可持续发展。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包括产前、产时和产后可能出现的各种风险。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产程中可能出现的风险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针对可能出现的风险，医院所采取的管理措施和应对策略。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对医院实施风险管理措施后的效果进行评估，包括风险降低程度、母婴安全状况等。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产程管理概述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产程是指从孕妇开始出现规律宫缩到胎儿娩出的全过程。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通常将产程划分为三个阶段。第一阶段为宫口扩张期，从规律宫缩开始到宫口开全；第二阶段为胎儿娩出期，从宫口开全到胎儿娩出；第三阶段为胎盘娩出期，从胎儿娩出到胎盘娩出。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产程定义及阶段划分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确保母婴安全，促进自然分娩，降低剖宫产率，提高产科质量。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以母婴为中心，遵循医学原则，实施个体化、人性化的服务，加强多学科协作，提高应急处理能力。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66" r="236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通过对孕妇和胎儿的全面评估，识别潜在的风险因素，如高龄、合并症、胎位异常等。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针对识别出的风险因素，制定相应的预防措施，如加强产前检查、提前入院待产、实施个体化产程管理等。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通过风险管理，可以降低产程中不良事件的发生率，如产后出血、新生儿窒息等，保障母婴安全。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降低不良事件发生率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风险管理是医疗质量管理的重要组成部分，通过加强风险管理，可以提高产科医疗质量和服务水平。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风险管理在产程管理中的重要性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检查表法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通过专家团队集思广益，共同讨论可能存在的风险。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通过对历史产程数据进行分析，发现规律性风险。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绘制产程流程图，识别各环节潜在风险。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制定详细检查表，对产程各环节进行逐一排查。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根据风险发生概率、影响程度等指标，制定风险评估标准。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收集相关信息，确定风险类型，分析风险来源，评估风险等级。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医护人员经验不足、沟通不畅等人员因素引起的风险。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医疗设备故障或使用不当导致的风险。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产程中可能发生的感染问题，如手术感染、产褥感染等。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包括诊断错误、治疗不当等医疗行为带来的风险。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如护理操作失误、护理不当等引起的风险。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https://d.book118.com/828062044036006034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2024-09-12T14:18:41.577</cp:lastPrinted>
  <dcterms:created xsi:type="dcterms:W3CDTF">2024-09-12T06:18:41Z</dcterms:created>
  <dcterms:modified xsi:type="dcterms:W3CDTF">2024-09-12T06:18:43Z</dcterms:modified>
</cp:coreProperties>
</file>