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D6C116-88E9-4F17-8933-39CAC4EE697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0DA88-307D-4D18-AAAA-ABBD8EF97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31A79-FED8-4499-AF52-2D9B0BCA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1D1DE-D4DA-4120-AF3C-4A710C81E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7377B-AB92-4B09-8C3B-84748F4B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B71523-92DD-4834-8F5E-F719BD8B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8E0210-227E-4D23-9CBA-EE01EBD6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0C519-3739-4778-9C19-3C6486FFC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E97D8-32B5-4212-B1AD-581082906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7223F-2B71-43BD-96F7-99508598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B4824-C7E7-4CB5-9DFB-7B233B03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35C6-1767-4233-AF36-6ECAA2FC5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06CA28-89F3-4CCE-8B7A-5069A65489E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84D3EF0-D4A3-4611-83CE-68BB318699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40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金属加工行业安全生产规章制度培训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金属加工行业安全生产规章制度培训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安全操作规程培训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安全意识培养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金属加工行业安全生产规章制度培训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金属加工行业安全生产规章制度培训简介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金属加工行业是一个危险性较高的行业，安全生产规章制度的培训对于员工的安全意识和技能培养至关重要。在这个行业中，事故往往会带来严重的伤害和损失，因此规章制度的遵守和培训是至关重要的。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9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00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1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2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6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7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3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4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5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6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7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金属加工行业的安全风险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可能导致烫伤或火灾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可能导致压伤或爆炸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可能导致中毒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有害气体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可能导致意外伤害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机械设备操作不当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7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238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39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0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1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2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3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4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5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6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7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4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55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8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9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安全生产规章制度的必要性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使员工意识到安全的重要性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保障员工生命安全和身体健康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避免事故导致的停工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提高生产效率和质量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增强企业的稳定性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减少事故发生可能性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7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紧急处理流程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明确紧急情况下的应对措施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演练各种紧急情况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培养员工应急能力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个人防护措施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提供各类安全防护用具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指导正确佩戴方法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强调个人保护责任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安全技能培训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针对特定岗位进行培训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提升技能水平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制定详细的操作步骤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强调安全操作要点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训练员工熟练操作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0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2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3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3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员工安全培训计划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交流安全经验和教训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定期举办安全会议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提高员工的应急反应能力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进行安全演练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监督员工安全行为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制定安全考核制度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激励员工参与安全管理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设立安全奖惩机制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9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0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1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2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3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4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5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66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67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68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69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0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1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2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3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4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5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8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安全操作规程培训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2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83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4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5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6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7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8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89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0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1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2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93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5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严格遵守操作手册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进行操作时，严格按照操作手册要求进行，以确保作业效率和安全性。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98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设备维护保养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注意设备的维护和保养，延长设备寿命，减少事故风险。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1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设备操作注意事项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05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戴好安全帽、手套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操作前务必佩戴好安全帽、手套等防护用品，确保人身安全。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1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12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3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4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https://d.book118.com/828064032010006050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金属加工行业安全生产规章制度培训</vt:lpstr>
      <vt:lpstr>目录</vt:lpstr>
      <vt:lpstr>第1章 金属加工行业安全生产规章制度培训</vt:lpstr>
      <vt:lpstr> </vt:lpstr>
      <vt:lpstr>金属加工行业的安全风险</vt:lpstr>
      <vt:lpstr>安全生产规章制度的必要性</vt:lpstr>
      <vt:lpstr>安全生产规章制度培训的内容</vt:lpstr>
      <vt:lpstr>员工安全培训计划</vt:lpstr>
      <vt:lpstr>第2章 安全操作规程培训</vt:lpstr>
      <vt:lpstr>设备操作注意事项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2024-09-29T14:16:30.682</cp:lastPrinted>
  <dcterms:created xsi:type="dcterms:W3CDTF">2024-09-29T06:16:30Z</dcterms:created>
  <dcterms:modified xsi:type="dcterms:W3CDTF">2024-09-29T06:16:33Z</dcterms:modified>
</cp:coreProperties>
</file>