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7E92B-8628-4762-BEB8-2E75138E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D8BA3-13E1-4A11-8CA8-BFDCD8F7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E5249-5652-4187-A781-B0323BD8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A953D-85CB-4F3F-9CC9-0D7A0AAC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FFE28-7BA9-47EC-86B2-DCD02371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4DA53-DACF-4FE6-AB49-BA20D79F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09DDA-A300-4E83-BB59-6A90490B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3148A-72C3-494A-8A8C-2F83CA5A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4633C-DAEE-4DA8-9EFC-338C92D16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17119-E1EB-4731-946B-DBAF5BBF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3ED66-F98A-48F7-91EB-EBCC3CEB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4055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研发统计年报的创新成果和技术创新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研发创新成果总览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技术创新重点领域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研发投入与产出分析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合作交流与开放创新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展示研发成果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年报旨在全面展示企业在过去一年内的研发成果，包括新产品、新技术、新工艺等，以体现企业的创新能力和技术实力。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通过年报的发布，可以激发企业内部的创新活力，促进技术交流和合作，推动企业不断追求技术创新和进步。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对外发布研发统计年报有助于提升企业的形象和知名度，吸引更多的合作伙伴和投资者关注。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研发项目概况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介绍企业研发项目的总体情况，包括项目数量、投入资金、参与人员等。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详细阐述企业在报告期内取得的重要研发成果，如新产品、新技术、新工艺等的研发情况、技术水平和市场前景。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概述企业在报告期内申请和获得的专利、商标、著作权等知识产权情况，以及知识产权的保护和运用情况。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介绍企业研发团队的规模、结构、素质和培训等情况，以及研发团队在推动企业技术创新中的作用和贡献。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阐述企业与高校、科研机构等的合作情况，包括合作项目、合作模式、合作成果等，以及产学研合作对企业技术创新的影响和推动。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重要研发成果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合作伙伴与产学研合作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知识产权情况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研发创新成果总览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经过严格审查，共有XX件专利获得授权，其中发明专利XX件，实用新型专利XX件，外观设计专利XX件。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公司注重专利质量，通过引进专业人才和加强内部培训，提高专利申请和授权的质量。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年内公司共申请专利XX件，其中发明专利XX件，实用新型专利XX件，外观设计专利XX件。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年内公司共开发新产品XX个，涉及领域广泛，包括智能硬件、云计算、人工智能等。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经过市场测试和评估，共有XX个新产品成功上市，受到用户和市场的广泛关注和好评。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公司注重产品创新，通过引进新技术、新材料和新工艺等手段，提高新产品的技术含量和附加值。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新产品开发与上市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年内公司共有XX项技术成果成功转化，实现产值XX亿元，利润XX亿元。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公司积极推进技术产业化，共有XX个产业化项目获得批准并启动实施。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产业化项目数量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公司注重技术创新，通过加强研发投入和人才引进等措施，提高技术水平和创新能力。同时，积极与高校、科研机构等合作，共同推进技术创新和产业发展。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技术转化与产业化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技术创新重点领域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通过改进神经网络结构、激活函数、优化算法等，提高模型训练速度和精度。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研究自然语言处理算法，包括文本分类、情感分析、机器翻译等，提升人机交互体验。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研究图像识别、目标检测、视频分析等技术，拓展人工智能在安防、自动驾驶等领域的应用。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研究分布式文件系统、对象存储等技术，提高数据存储的可靠性、可扩展性和性能。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研究大数据处理框架，如Hadoop、Spark等，提升数据处理速度和效率。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优化云计算平台架构，提高资源利用率、降低能耗，提升云服务质量和用户体验。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研究低功耗广域网（LPWAN）技术、NB-IoT等物联网通信技术，降低物联网设备功耗和通信成本。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研究5G网络架构、关键技术等，提高数据传输速度、降低时延，推动5G在各个领域的应用。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研究物联网设备安全、数据安全等关键技术，保障物联网系统的安全性和稳定性。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物联网与5G通信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研究细胞培养、细胞重编程等技术，推动细胞治疗在再生医学、肿瘤治疗等领域的发展。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医疗大数据与人工智能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结合医疗大数据和人工智能技术，研究精准医疗、智能辅助诊断等关键技术，提高医疗服务质量和效率。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研究CRISPR-Cas9等基因编辑技术，探索其在遗传病治疗、农作物育种等领域的应用。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224" r="292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生物技术与医疗健康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https://d.book118.com/828064055034006023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2024-08-29T16:19:39.925</cp:lastPrinted>
  <dcterms:created xsi:type="dcterms:W3CDTF">2024-08-29T08:19:39Z</dcterms:created>
  <dcterms:modified xsi:type="dcterms:W3CDTF">2024-08-29T08:19:41Z</dcterms:modified>
</cp:coreProperties>
</file>