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49292-C874-421F-AB2D-BD87F8F78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453A6-A7AF-42E9-8DDC-96973ED82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C4FB7-40D7-41DE-B82A-90BC04776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4F449-D649-4172-BECF-9A96EE5D2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00207F-0972-480A-8446-83E6F3F3F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D6BDD2-24BA-496F-A2F1-41E4B75B0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23E1B0-C3FC-4E24-B829-80BD8517E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C1C11-DD11-4A95-9F31-5D1CA9519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632AF-6943-4C9B-A85B-C67194916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687D6-C5B6-44AB-9310-3697934C0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1D5D9-F064-4820-8D0E-FF327E41E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5017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环境检测样品分析报告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样品基本信息与采集情况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检测结果数据展示与分析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环境质量评估与污染源排查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不确定性因素及风险提示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样品基本信息与采集情况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样品名称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环境检测水样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某市饮用水源地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样品名称及来源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XXXX年XX月XX日，上午9点至11点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某市饮用水源地取水口附近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环境监测站专业采样人员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采集人员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不锈钢采样器、聚乙烯塑料瓶、标签纸、记录笔等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采集人员及工具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保存与运输方式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保存方式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采集的样品立即装入清洁的聚乙烯塑料瓶中，贴好标签，注明样品名称、采集时间、地点等信息，并放入保温箱中低温保存。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采用专车运输，确保样品在运输过程中不受污染和变质。同时，运输过程中要防止样品剧烈震动和碰撞，以免影响分析结果。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实验室检测方法与流程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方法成熟度与可靠性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优先选择经过验证的、成熟的检测方法，确保结果的可靠性。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样品类型与性质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根据样品的物理、化学性质以及可能存在的污染物种类，选择相应的检测方法。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检测目的与要求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明确检测目的，如污染物定性、定量分析等，以及检测结果的精度和准确性要求。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检测方法选择依据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准备所需的实验器材，如分光光度计、离子选择电极、气相色谱仪等。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试剂与标准品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根据检测方法要求，准备相应的试剂和标准品，确保试剂的纯度和标准品的准确性。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样品处理与保存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按照检测方法要求，对样品进行必要的处理，如研磨、过滤、浓缩等，并妥善保存以备后续分析。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实验器材与试剂准备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根据检测方法要求，对样品进行前处理，如消解、提取、浓缩等。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样品前处理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使用相应的实验器材对处理后的样品进行分析，记录实验数据。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对实验数据进行整理、计算和分析，得出检测结果。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具体操作步骤描述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实验室内质量控制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实验室间质量控制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仪器校准与维护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通过重复实验、加标回收率实验等方法，确保实验结果的准确性和可靠性。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定期对实验器材进行校准和维护，确保仪器的正常运行和准确性。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参加实验室间比对或能力验证活动，评估实验室检测结果的准确性和一致性。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加强人员培训和考核，提高实验人员的技能水平和责任意识。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检测结果数据展示与分析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检测项目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包括大气、水质、土壤等环境指标，以及重金属、有机物等污染物指标。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以数值形式展示各项指标的检测结果，包括平均值、最大值、最小值等统计量。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检测单位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标明各项指标的检测单位，如mg/L、μg/m³等。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检测时间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记录样品采集和检测的时间，以便后续分析和对比。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各项指标检测结果汇总表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柱状图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用于展示各项指标的平均值、最大值和最小值等统计量，便于直观比较不同指标之间的差异。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用于展示同一指标在不同时间或不同地点的变化趋势，有助于分析环境质量的动态变化。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用于展示两个或多个指标之间的相关性，有助于分析污染物之间的相互影响。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数据可视化图表展示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https://d.book118.com/828065017057006046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2024-09-27T07:08:44.749</cp:lastPrinted>
  <dcterms:created xsi:type="dcterms:W3CDTF">2024-09-26T23:08:44Z</dcterms:created>
  <dcterms:modified xsi:type="dcterms:W3CDTF">2024-09-26T23:08:46Z</dcterms:modified>
</cp:coreProperties>
</file>