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2F9A7-CA5D-4E83-8C9A-5D5E2614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001B5-0E6D-4530-8CFC-2870BEBA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C1AA6-57BC-4AC4-AEC8-94D98342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F076-B8FE-416E-AF39-87263244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AA9CA-FD64-4501-BD3B-7EFBF886F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FD77F-0B70-4E38-AE6E-3384191A4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ABC3E-700C-474F-A187-D491623AD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DBB83-637D-4178-AA4C-48D1C069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D8E0B-307D-4AE6-9253-43C267C66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C6142-704B-4817-AD45-99F21844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1B203-CEF1-4CDD-9CF6-631B98C8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5020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文化创意产业成为新经济增长点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文化创意产业成为新经济增长点的原因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文化创意产业的核心竞争力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文化创意产业在不同领域的应用实践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推动文化创意产业发展的策略建议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文化创意产业是指依靠创意人的智慧、技能和天赋，借助于高科技对文化资源进行创造与提升，通过知识产权的开发和运用，产生出高附加值产品，具有创造财富和就业潜力的产业。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文化创意产业通常包括影视制作、出版、演艺、娱乐、动漫、游戏、艺术设计、广告、会展等领域。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406" r="28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文化创意产业经历了从自发形成到政府引导、从无序发展到有序规范的过程。近年来，随着数字技术的快速发展和广泛应用，文化创意产业正迎来新的发展机遇。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目前，文化创意产业已成为全球经济增长的新动力，各国纷纷加大对文化创意产业的投入和扶持力度。同时，文化创意产业也正在与其他产业进行深度融合，形成新的业态和商业模式。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创作环节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传播环节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消费环节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包括创意策划、艺术设计、文学创作等，是文化创意产业的源头。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包括广告宣传、媒体推广、市场营销等，是将产品推向市场的过程。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包括影视制作、出版印刷、演艺娱乐等，是将创意转化为具体产品的过程。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包括观众、读者、游客等消费群体，是文化创意产业实现价值的关键环节。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文化创意产业成为新经济增长点的原因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随着消费者收入水平的提高，对文化产品和服务的需求日益多样化，推动文化创意产业快速发展。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消费者对文化产品的品质要求不断提高，追求个性化、创意化和高品质的文化消费体验。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品质化消费趋势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文化创意产业通过与其他产业的跨界融合，创造出新的消费热点和增长点，满足消费者不断升级的需求。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消费升级推动市场需求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加强知识产权保护力度，打击侵权行为，保护文化创意产业创新成果，激发产业创新活力。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积极开展国际合作与交流，学习借鉴国际先进经验和技术，提升我国文化创意产业的国际竞争力。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产业政策扶持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政府出台一系列支持文化创意产业发展的政策，包括财政、税收、金融等方面的优惠措施，为产业发展提供有力保障。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政策支持促进产业发展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产业链延伸与拓展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通过科技创新推动文化创意产业链向上下游延伸和拓展，形成更加完整的产业生态体系。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利用大数据、云计算、人工智能等数字化技术，提升文化创意产业的生产效率、传播效果和用户体验。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创意设计与科技融合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将创意设计与科技手段相结合，创造出更具吸引力和竞争力的文化产品和服务。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科技创新提升产业附加值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文化创意产业的核心竞争力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多元化的设计元素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融合不同文化、艺术、科技等多元化设计元素，打造出丰富多彩的产品和服务。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高水平的设计团队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优秀的设计团队能够不断推陈出新，保持创意设计的领先地位。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独特的设计理念和风格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文化创意产业强调独特性和创新性，具备独特的设计理念和风格是吸引消费者的关键。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55" r="1625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创意设计能力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知名品牌的建设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通过打造知名品牌，提高消费者对产品的认知度和信任度，进而提升市场竞争力。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品牌文化的塑造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注入独特的品牌文化，使消费者在购买产品的同时，也能感受到品牌所传递的价值观和生活方式。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品牌推广和营销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运用多种渠道和手段进行品牌推广和营销，扩大品牌知名度和影响力。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跨行业合作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与文化、艺术、科技、教育等不同行业进行合作，实现资源共享和优势互补，拓展业务领域。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多元化产品和服务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提供多元化、个性化的产品和服务，满足消费者多样化的需求。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创新业态和模式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通过创新业态和模式，打破传统行业界限，推动文化创意产业的跨界融合和发展。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https://d.book118.com/828065020055006043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2024-09-22T23:15:44.509</cp:lastPrinted>
  <dcterms:created xsi:type="dcterms:W3CDTF">2024-09-22T15:15:44Z</dcterms:created>
  <dcterms:modified xsi:type="dcterms:W3CDTF">2024-09-22T15:15:46Z</dcterms:modified>
</cp:coreProperties>
</file>