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6F90D-B45C-4E16-A86C-3EBC0E423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3056C-71E4-47F8-93BF-6CAB61F49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505AF-7A54-4055-B07D-67BC5E64E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0AD29-4182-45A1-A08F-681120C8D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E8AA15-414F-4521-A635-A429829E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AD83F-F7F5-4E2F-9505-EE0F0E467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6C35C-BE30-414E-AA84-6530F2AF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6402F-BE7B-4B28-81E1-7E3BE8221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9391A-3F10-4732-8DD3-CB35F451D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54779-2E4A-4CBB-B6F9-32B0D29BF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8235B-45F0-4EFF-BEA7-DB8B87C71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5063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运动损伤处理中的动态拉伸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动态拉伸概述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运动损伤类型与原因分析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动态拉伸在运动损伤处理中应用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具体部位动态拉伸方法示范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注意事项与误区提示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动态拉伸概述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动态拉伸是一种通过主动或被动的关节活动，以逐渐增加肌肉和关节的灵活性和活动范围的拉伸方法。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动态拉伸的原理是通过刺激肌肉和关节的感受器，提高神经系统的兴奋性，从而增加肌肉和关节的弹性和灵活性。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动态拉伸强调肌肉和关节在活动中的拉伸，而静态拉伸则是在静止状态下进行的拉伸。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动态拉伸更注重多关节、多肌肉群的协同作用，而静态拉伸则更侧重于单一肌肉或肌群的拉伸。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82" b="48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22" b="80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动态拉伸通常作为运动前的热身活动，而静态拉伸则更多用于运动后的放松和恢复。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18" b="29018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动态拉伸与静态拉伸区别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适用范围及效果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动态拉伸适用于各种运动项目和人群，尤其对于需要提高身体灵活性和关节活动范围的运动项目更为有效。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动态拉伸可以减少运动损伤的风险，提高运动表现，促进运动后的恢复。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长期坚持动态拉伸练习，可以改善身体的柔韧性和协调性，提高身体的运动能力。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运动损伤类型与原因分析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肌肉或肌腱在运动中过度拉伸或撕裂，导致疼痛、肿胀和功能障碍。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韧带扭伤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关节周围的韧带受到过度拉伸或撕裂，影响关节稳定性和活动范围。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关节面之间的正常对应关系丧失，导致关节功能障碍和疼痛。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骨骼在受到外力作用下发生断裂，表现为疼痛、肿胀、畸形和功能障碍。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技术动作错误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不正确的技术动作可能使身体某些部位承受过大压力，增加损伤风险。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运动装备不当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穿着不合适或损坏的运动装备进行运动，可能无法提供足够的保护和支持，增加受伤风险。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运动负荷过大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长时间、高强度的运动可能导致身体疲劳积累，降低肌肉力量和协调性，增加受伤可能性。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准备活动不足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缺乏充分的热身运动，使得肌肉、韧带等组织未能适应运动负荷，容易导致损伤。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损伤原因剖析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预防措施建议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充分热身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在运动前进行充分的热身活动，如慢跑、动态拉伸等，提高身体温度，增加肌肉弹性和关节灵活性。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学习正确技术动作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在专业教练的指导下学习正确的技术动作，避免错误的动作导致不必要的损伤。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合理安排运动负荷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根据个人身体状况和运动能力合理安排运动负荷，避免过度疲劳和过度训练。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穿着合适装备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选择合适的运动鞋、服装和护具等装备，确保它们能够提供足够的保护和支持。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动态拉伸在运动损伤处理中应用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用冰袋或其他冷物敷在受伤部位，减轻疼痛和肿胀。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加压包扎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抬高受伤部位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将受伤部位抬高到心脏水平以上，以减少出血和肿胀。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避免进一步加重损伤，给受伤部位充分的休息时间。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用弹性绷带对受伤部位进行包扎，以减少出血和肿胀。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急性期处理策略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在疼痛和肿胀减轻后，可以进行轻度活动，如散步、慢跑等，以促进血液循环和恢复。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动态拉伸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进行针对性的动态拉伸练习，逐渐增加活动范围和强度，以恢复关节灵活性和肌肉力量。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如超声波、电疗等，可以促进受伤部位的血液循环和代谢，加速组织修复。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恢复期促进康复方法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https://d.book118.com/828065063017006040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2024-09-18T07:14:01.393</cp:lastPrinted>
  <dcterms:created xsi:type="dcterms:W3CDTF">2024-09-17T23:14:01Z</dcterms:created>
  <dcterms:modified xsi:type="dcterms:W3CDTF">2024-09-17T23:14:03Z</dcterms:modified>
</cp:coreProperties>
</file>