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E50A-F2F8-44F4-8C30-A994302E0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5A639-8C89-4F08-B854-AEC8A514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3F13C-5FAE-4C6A-A1CC-3DD417BD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AF72-2004-438D-B535-B4DB87555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7FAB6-C205-4410-833A-5B60103E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B9CDE-0572-4580-B07E-1AE59EBD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0CC76-C6D5-4030-AE5F-041E30DE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49A8F-C7D1-4162-8A61-EB454BF56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FA3E6-FF2A-4503-8447-C65E236BA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01938-4B40-42AB-B9EC-F1B88426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583E6-ED70-47D0-AC5B-2AD238D8C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5130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互联网背景下“智慧场馆的路径选择以五棵松体育中心为例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互联网背景下智慧场馆概述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五棵松体育中心现状分析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智慧场馆路径选择分析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五棵松体育中心智慧化实践案例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智慧场馆发展挑战与对策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03" r="2460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互联网技术的快速发展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随着互联网技术的不断进步，人们的生活方式、工作方式以及信息获取方式都发生了深刻变革。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体育产业的蓬勃发展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近年来，体育产业在全球范围内蓬勃发展，成为新的经济增长点。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智慧场馆的兴起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智慧场馆作为体育产业与互联网技术相结合的产物，通过运用先进的信息技术，提升场馆运营效率，优化观众体验，逐渐成为体育场馆发展的新趋势。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2" r="5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探索智慧场馆发展路径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通过对五棵松体育中心智慧场馆建设的深入研究，探索互联网背景下智慧场馆的发展路径和模式。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提供理论支持和实践借鉴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通过总结五棵松体育中心智慧场馆建设的经验和教训，为其他体育场馆的智慧化建设提供理论支持和实践借鉴。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推动体育产业的创新发展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智慧场馆作为体育产业创新发展的重要方向，对于推动体育产业的转型升级和可持续发展具有重要意义。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互联网背景下智慧场馆概述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智慧场馆是指借助互联网、物联网、大数据等现代信息技术手段，对体育场馆进行智能化改造和升级，实现场馆信息化、智能化管理和服务的一种新型体育场馆形态。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智慧场馆具有信息化、智能化、便捷化、高效化等特点。通过智能化技术，可以实现场馆设备自动化控制、赛事信息管理、观众服务智能化等功能，提高场馆运营效率和服务质量。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智慧场馆定义及特点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互联网技术为智慧场馆提供了强大的技术支持，包括云计算、大数据、物联网等技术，为智慧场馆的建设和运营提供了有力保障。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互联网技术实现了信息的实时交互和共享，使得智慧场馆可以更加便捷地与观众、参赛者、媒体等各方进行沟通和交流，提高了信息传递的效率和准确性。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互联网技术推动了智慧场馆服务的升级，通过智能化手段提供更加个性化、便捷化的服务，如智能导览、在线购票、智能停车等，提升了观众的观赛体验和满意度。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互联网技术为智慧场馆提供了丰富的数据资源和分析工具，通过对观众行为、赛事数据等进行分析和挖掘，可以为场馆运营提供更加精准的决策依据和市场洞察。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信息交互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互联网对智慧场馆影响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五棵松体育中心现状分析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五棵松体育中心是一座现代化大型体育场馆，拥有先进的设施和完善的功能区域，包括主体育场、训练馆、游泳馆等。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五棵松体育中心在举办各类体育赛事、文艺演出等活动方面有着丰富的经验和优秀的运营团队，实现了良好的经济效益和社会效益。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场馆设施及运营情况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设施概述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五棵松体育中心在信息化基础设施建设方面投入了大量资金，建立了高速、稳定的网络系统，实现了全面的信息化管理。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中心在赛事管理、票务管理、安防监控等方面开发了一系列应用系统，提高了运营效率和管理水平。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应用系统建设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通过大数据分析和挖掘技术，五棵松体育中心能够对观众行为、市场趋势等进行深入分析，为决策提供更加科学的依据。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信息化应用水平评估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智慧场馆路径选择分析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完善场馆内的计算机网络、通信网络和物联网等基础设施，为智慧场馆的建设提供坚实的技术支撑。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在场馆内外安装智能化设备，如智能照明、智能空调、智能安防等系统，实现设备的远程控制和自动化管理。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智能化改造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对场馆内现有的设施进行智能化改造，如将传统照明系统升级为智能照明系统，提高能源利用效率和用户体验。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00" r="16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路径一：智能化设施建设与改造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https://d.book118.com/828065130070006032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2024-09-10T01:36:27.961</cp:lastPrinted>
  <dcterms:created xsi:type="dcterms:W3CDTF">2024-09-09T17:36:27Z</dcterms:created>
  <dcterms:modified xsi:type="dcterms:W3CDTF">2024-09-09T17:36:30Z</dcterms:modified>
</cp:coreProperties>
</file>