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368164-D16C-4475-B60A-AA86F2B5B4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7C84FB-E311-4E46-AADB-62F05702AC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ECD93E-3038-432B-A235-3B9CA62C1C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162BC7-78B8-4872-A977-18DDB99B24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A8E82A-4557-453F-B8CE-1F112C10AC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FF8FE5-6CF6-4AC0-BB78-932EDD39F8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52ACF2-8410-42EC-9BB4-C725215910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4DC30D-1AF6-4A79-BD3B-C524C7396C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41AC80-9CF5-40B3-B6BF-9511EF36FB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1422ED-1025-45C6-AC0E-CBD08B39DA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7E67C8-53AC-4C6A-9A49-CC2F86B4D8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8065137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《未成年人网络保护条例》学习资料</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a:p>
            <a:r>
              <a:t>《未成年人网络保护条例》概述</a:t>
            </a:r>
          </a:p>
          <a:p>
            <a:r>
              <a:t>网络保护的具体措施</a:t>
            </a:r>
          </a:p>
          <a:p>
            <a:r>
              <a:t>网络素养教育与培训</a:t>
            </a:r>
          </a:p>
          <a:p>
            <a:r>
              <a:t>家庭、学校、社会的责任与义务</a:t>
            </a:r>
          </a:p>
          <a:p>
            <a:r>
              <a:t>法律责任与追究</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a:t>
            </a:r>
          </a:p>
          <a:p>
            <a: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保护未成年人合法权益</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网络环境中存在诸多不良信息和行为，对未成年人的身心健康、人格尊严等造成潜在伤害，制定《未成年人网络保护条例》旨在保护未成年人合法权益。</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促进未成年人健康成长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通过规范网络产品和服务，限制有害信息传播，为未成年人营造一个安全、健康的网络环境，促进其健康成长。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469" r="194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完善未成年人网络保护法律体系</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该条例的制定填补了我国在未成年人网络保护方面的法律空白，为相关立法提供了有力支撑。</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条例明确了政府、企业、学校、家庭等各方在未成年人网络保护中的责任和义务，有利于加强网络监管和治理，减少网络对未成年人的负面影响。</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条例强调了对未成年人进行网络素养教育的重要性，通过提高未成年人的网络素养，增强其自我保护意识和能力。</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保护未成年人免受网络不良信息的侵害，有利于维护社会稳定和家庭和谐，为未成年人的成长营造良好的社会环境。</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加强网络监管和治理</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推动网络素养教育</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促进社会和谐稳定</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条例的重要性和意义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《未成年人网络保护条例》概述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随着互联网技术的快速发展，未成年人网络使用问题日益突出，为保护未成年人身心健康和合法权益，国家制定并颁布了《未成年人网络保护条例》。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制定背景</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该条例于XXXX年XX月XX日由国务院颁布，自XXXX年XX月XX日起施行。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颁布时间</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条例的制定和颁布</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1385" b="1138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该条例适用于我国境内所有提供互联网信息服务和应用服务的单位和个人，包括网络运营者、网络服务提供者、网络内容生产者等。</a:t>
            </a:r>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该条例主要保护未成年人的网络使用权益，规范未成年人网络行为和网络环境。</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条例的适用范围和对象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适用对象</a:t>
            </a:r>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适用范围</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保护未成年人合法权益、促进未成年人全面发展、引导未成年人正确使用网络。</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基本要求</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网络运营者应当建立未成年人网络保护机制，采取技术措施和其他必要措施，保障未成年人网络安全；网络服务提供者应当加强自律管理，规范服务行为，不得向未成年人提供有害信息；网络内容生产者应当生产健康向上的网络内容，不得制作、传播有害信息。</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基本原则</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条例的基本原则和要求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网络保护的具体措施</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网络信息内容安全</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国家建立未成年人网络保护投诉举报渠道，鼓励和支持公众对违反本条例的行为进行投诉举报。</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建立未成年人网络保护投诉举报渠道</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网络产品和服务提供者不得向未成年人提供诱导其沉迷的产品和服务，不得向未成年人提供危害其身心健康的信息。</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禁止发布、传播含有危害未成年人身心健康内容的信息</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网络产品和服务提供者应当加强对未成年人使用网络产品和服务的信息内容审核，发现可能影响未成年人身心健康的信息，应当及时采取删除、屏蔽等措施。</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加强网络信息内容审核</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7437" r="17437"/>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严格限制收集未成年人个人信息</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网络服务提供者收集、使用未成年人个人信息的，应当遵循合法、正当和必要的原则，明示收集、使用信息的目的、方式和范围，并经未成年人或者其监护人同意。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加强未成年人个人信息保护监管</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国家采取措施加强未成年人个人信息保护监管，依法惩处违法获取、出售或者向他人提供未成年人个人信息的行为。</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保障未成年人依法使用网络的权利</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国家保障未成年人依法使用网络的权利，为未成年人提供安全、健康的网络环境。</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未成年人个人信息保护</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792" r="13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开展网络素养教育</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学校、家庭和社会应当加强未成年人网络素养教育，培养和提高未成年人的网络素养，使其养成健康的上网习惯。</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限制未成年人使用网络的时间和功能</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网络服务提供者应当针对未成年人使用其服务设置相应的时间管理、权限管理、消费管理等功能。</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加强网络游戏监管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国家采取措施加强网络游戏监管，对游戏产品进行分类并予以适龄提示，规范网络游戏服务提供者的行为。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网络沉迷防治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https://d.book118.com/828065137006006032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14</vt:i4>
      </vt:variant>
    </vt:vector>
  </HeadingPairs>
  <TitlesOfParts>
    <vt:vector baseType="lpstr" size="17">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2024-09-09T06:08:24.657</cp:lastPrinted>
  <dcterms:created xsi:type="dcterms:W3CDTF">2024-09-08T22:08:24Z</dcterms:created>
  <dcterms:modified xsi:type="dcterms:W3CDTF">2024-09-08T22:08:26Z</dcterms:modified>
</cp:coreProperties>
</file>