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ECFBE-BEE0-407B-B393-094D11AB2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9F8B8-D636-4C08-87B0-E17C3543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AABA5-1B4C-46AA-BEF8-FE69F621C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063DB-417F-4F2C-9928-50E98B24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D2517-6E97-4BAE-99F9-4DF2ED1CB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2C94F-40E4-4075-9295-C313CD77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213DB-D8F3-49B0-892D-761E78F7E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ED9F4-C7B8-4016-BEAF-28786AAB3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0EA41-E418-4135-9D29-460BB77A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71AE3-E308-405D-932A-9B4831DAC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4142F-21A5-4F1F-BE1C-78E93E73E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60650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性数据分析方法与分析工具简介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性数据分析工具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数据可视化在性数据分析中的应用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性数据分析的挑战与解决方案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揭示数据内在结构和规律，为后续的统计建模提供指导。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探索性数据分析的目的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处理海量、高维、复杂的数据结构，需要高效、灵活的分析方法。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数据分析可以揭示潜在趋势和模式，为企业和政府决策提供有力支持。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通过分析历史数据，可以预测未来的趋势和行为，为战略制定提供依据。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数据分析可以帮助企业发现运营中的问题，提出改进措施，优化业务流程。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数据分析可以揭示新的市场机会和业务模式，推动企业创新发展。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性数据分析方法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用于描述分类变量的分布情况，如性别、婚姻状况等。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频数分布与百分比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16" r="212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包括均值、中位数和众数，用于描述定量数据的中心位置。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如标准差、方差和四分位数间距，用于描述数据的波动情况。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利用样本数据对总体参数进行估计，如点估计和区间估计。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通过设定假设并检验其显著性，判断样本数据与总体是否存在显著差异。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用于分析不同组别间均值的差异是否显著。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分析多个自变量与一个因变量之间的线性关系。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通过降维技术，将多个相关变量转化为少数几个综合变量。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主成分分析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根据数据间的相似性或距离，将数据分成不同的类别或簇。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多元统计分析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Cox比例风险模型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分析多个因素对生存时间的影响，并比较不同因素对生存时间的影响程度。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生存函数与危险函数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描述生存时间的分布情况和危险率的变化趋势。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Kaplan-Meier估计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用于估计生存函数的非参数方法。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性数据分析工具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34" r="2463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提供丰富的描述性统计功能，如频数分布、交叉表、多选项分析等。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支持数据导入、导出、清洗、转换和合并等操作。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包括t检验、方差分析、卡方检验、回归分析等。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提供多种图表类型，如柱状图、折线图、散点图等，支持自定义图表样式。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5" r="1208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支持多种数据源和数据格式，提供数据清洗、转换和整合功能。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包括描述性统计、推论性统计、多元统计等方法。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支持多种预测模型，如线性回归、逻辑回归、决策树等。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预测建模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提供丰富的图表类型和交互式可视化工具。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24" r="83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支持多种数据格式导入，提供数据清洗和整理功能。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包括描述性统计、推论性统计、生存分析等方法。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支持用户自定义函数和命令，方便进行复杂的数据分析和建模。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提供多种图表类型和自定义图表样式。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Stata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8455" r="2845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支持多种数据格式导入和导出，提供强大的数据处理功能。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包括描述性统计、推论性统计、时间序列分析等方法。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提供丰富的图表类型和交互式可视化工具，支持自定义图表样式。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支持用户自定义函数和包，方便进行复杂的数据分析和建模。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编程功能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R语言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https://d.book118.com/828066065060006036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2024-09-15T17:48:12.249</cp:lastPrinted>
  <dcterms:created xsi:type="dcterms:W3CDTF">2024-09-15T09:48:12Z</dcterms:created>
  <dcterms:modified xsi:type="dcterms:W3CDTF">2024-09-15T09:48:14Z</dcterms:modified>
</cp:coreProperties>
</file>