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2AB90-290E-4FE3-AC6F-E9E7BDAE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C2C6F-AECD-47BB-A2E1-6A242048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ED67E-EA84-45CA-BA1B-5928D196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E29F2-12A7-41FE-A2E4-8EDD3EFA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65E58-BCC2-47C4-8C68-8A3EDD79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5B595-5C23-45AD-8D99-FE105128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C6A04-40C2-4834-A158-917EB84B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A4029-35BC-4ACE-901D-4F1A5E426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2B6B0-FC68-44A0-BFA7-D94C806B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6FC91-1F08-41E3-BE58-FA7BC0DC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1122C-6E5A-4CD6-A485-B14DD0A7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7014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慈善机构的法律合规与风险控制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慈善机构风险控制策略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慈善机构必须按照相关法律法规的规定，在民政部门完成登记注册手续，取得合法身份。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依法登记注册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独立法人资格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慈善机构具有独立的法人资格，能够独立承担民事责任，享有民事权利。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慈善机构是以公益为目的的非营利组织，其活动应当符合社会公共利益。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45" b="179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慈善机构法律合规意义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维护社会公信力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慈善机构的公信力是其存在和发展的基础，法律合规有助于维护其社会形象和公信力。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保障捐赠人权益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法律合规能够确保捐赠人的合法权益得到保障，提高捐赠人的信任度和捐赠意愿。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促进慈善事业健康发展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法律合规有助于规范慈善机构的运作和管理，推动慈善事业的可持续发展。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973" b="29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慈善机构法律合规原则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慈善机构的各项活动必须遵守国家法律法规和政策规定，不得从事违法违规行为。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慈善机构应当公开透明地开展活动，接受社会监督，保障公众的知情权。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慈善机构应当以诚信为本，履行承诺，不得欺诈、误导公众和捐赠人。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慈善机构应当确保捐赠资金按照捐赠人的意愿和机构宗旨使用，不得挪作他用。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公开透明原则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专款专用原则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涉及合同违约、知识产权侵权、劳动纠纷等民事争议。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民事法律风险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因违反行政法规或规章，面临行政处罚或行政监管措施。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行政法律风险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涉嫌犯罪，如贪污、受贿、挪用公款等，需承担刑事责任。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刑事法律风险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慈善机构法律风险类型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如内部制度不完善、决策程序不规范、监督机制缺失等。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内部管理不善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如政府监管部门监管不到位、社会监督缺失等。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外部监管不力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法律法规的修订或废止可能导致原有行为违法或产生新的法律风险。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慈善机构法律风险来源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财务损失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业务受限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人员变动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慈善机构法律风险后果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218" r="182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659" r="106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105" r="2310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因违法行为导致的罚款、赔偿金等直接经济损失。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因违法行为曝光导致的公众信任度下降、品牌形象受损等间接损失。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因违法行为被限制开展某些业务或活动，影响机构正常运营和发展。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因违法行为涉及的人员可能被追究法律责任，导致机构人员结构不稳定。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慈善机构法律合规管理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加强内部审计和风险管理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建立内部审计机制，对慈善机构的财务和项目进行定期审计，及时发现和纠正问题。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建立健全内部治理机制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包括理事会、监事会等决策和监督机构，确保慈善机构依法依规运作。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制定完善的内部管理制度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包括财务管理、项目管理、人事管理等制度，规范慈善机构的日常运作。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慈善机构内部治理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接受社会监督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公开透明地运作，接受社会公众和媒体的监督，提高慈善机构的公信力。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接受政府监管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遵守相关法律法规，接受民政、财政等政府部门的监管和指导。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加强行业自律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加入行业协会或组织，遵守行业规范和标准，加强行业自律和协作。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458" r="8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慈善机构外部监管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https://d.book118.com/828067014075006036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2024-09-15T23:51:20.819</cp:lastPrinted>
  <dcterms:created xsi:type="dcterms:W3CDTF">2024-09-15T15:51:20Z</dcterms:created>
  <dcterms:modified xsi:type="dcterms:W3CDTF">2024-09-15T15:51:23Z</dcterms:modified>
</cp:coreProperties>
</file>