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245BB-7D5F-4880-A1D7-5A130165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F57DA-DE52-4CB4-BD20-EC601E9F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FC583-528F-4134-B636-E82C7011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ED8DD-2EE6-4D97-9D76-820BD9B3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74B4A-C3B0-45BC-BFAC-3F4A2467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F1935-9A9B-48CC-B2E2-D623FC8A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22B04-F04C-4550-B216-45EFB86A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FD968-D6D7-444B-9D04-4475D9DF8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9A7D5-30A6-4555-83F9-8E62058F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085B2-5459-445A-B9A2-2F3CA044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319A0-0271-41E8-B6C8-1CF81E691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7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8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0004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突发事件紧急救援培训协同行动拯救生命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突发事件概述与应对原则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紧急救援队伍建设与协同机制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现场处置技能培训与演练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医疗救护常识普及与操作技能提升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心理干预在紧急救援中作用及实施方法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突发事件概述与应对原则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包括地震、洪水、台风等不可抗力因素造成的事件。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如交通事故、火灾、爆炸等因人为原因或技术故障导致的事件。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包括传染病疫情、群体性不明原因疾病、食品安全事件等。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如恐怖袭击、经济安全事件、涉外突发事件等。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事故灾难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在突发事件中，保障人民生命安全是最首要的任务。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生命至上，救人第一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迅速启动应急响应机制，科学评估现场情况，合理调配资源。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快速反应，科学处置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建立统一的指挥体系，各部门、各救援力量密切协作，形成合力。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统一指挥，协同作战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加强预防工作，提高公众安全意识；平时做好应急准备，战时迅速投入救援。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预防为主，平战结合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《中华人民共和国突发事件应对法》：为突发事件应对工作提供法律保障。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政府资金支持：各级政府设立应急专项资金，用于支持应急救援队伍建设、装备配备等。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《国家突发公共事件总体应急预案》：指导全国各级政府和有关部门制定应急预案。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社会参与机制：鼓励企事业单位、社会组织和公众积极参与应急救援工作，形成全社会共同参与的格局。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紧急救援队伍建设与协同机制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包括消防、医疗、交通、通信等专业人员，确保具备应对各种突发事件的能力。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组建专业救援队伍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加强队伍培训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各救援队伍应明确自身职责，确保在紧急情况下能够快速响应并有效协作。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定期开展专业技能培训和演练，提高救援队伍的应急处置能力。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救援队伍组建及职责划分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通过信息化手段建立紧急救援协同工作平台，实现信息共享和快速响应。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建立协同工作平台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根据突发事件类型和紧急程度，制定详细的协同工作计划和流程。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制定协同工作计划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各救援队伍之间应保持密切沟通，及时传递信息，确保协同工作的顺利进行。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协同工作机制建立与实践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地震救援中的协同作战。某地区发生地震后，消防、医疗、交通等救援队伍迅速响应，通过协同工作平台实现信息共享和资源整合，成功救出被困群众并保障其基本生活需求。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洪涝灾害中的联合行动。在面对洪涝灾害时，水利、气象、交通等部门紧密合作，及时发布预警信息并启动应急响应机制，有效减轻了灾害损失。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恐怖袭击事件中的跨部门协作。在一次恐怖袭击事件中，公安、武警、医疗等部门迅速展开行动，通过高效沟通和紧密协作，成功处置了事件并保障了人民群众的生命安全。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案例分析：成功协同救援案例分享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现场处置技能培训与演练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在救援行动前，必须对现场进行全面评估，确保救援人员自身安全。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准确识别现场可能存在的危险源，如火灾、泄漏、坍塌等，以便采取相应措施。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根据现场情况和专业知识，判断事态可能的发展趋势，为制定救援计划提供依据。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判断事态发展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应急处置措施及方法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制定救援计划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根据现场评估结果，迅速制定科学合理的救援计划，明确救援目标、步骤和所需资源。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采取紧急措施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根据救援计划，立即采取必要的紧急措施，如疏散人员、切断电源、关闭阀门等。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实施专业救援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针对不同类型的突发事件，采取相应的专业救援措施，如心肺复苏、止血包扎、破拆救援等。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https://d.book118.com/828070004030006026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2024-09-03T07:02:39.120</cp:lastPrinted>
  <dcterms:created xsi:type="dcterms:W3CDTF">2024-09-02T23:02:39Z</dcterms:created>
  <dcterms:modified xsi:type="dcterms:W3CDTF">2024-09-02T23:02:41Z</dcterms:modified>
</cp:coreProperties>
</file>