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91CE5-3B9C-49F6-AC78-865628536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5EC8F-AF5F-4DD6-98D0-A4F0C5EF9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1A4DB-1954-4BA6-A168-CE980EFD8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76FD6-6603-426C-9FD7-A28F44751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AA79AD-B6BC-4FA7-97C0-17C239560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4ED34F-AFE5-429B-BE9D-618DB1D4E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4CDE2B-C9FA-426E-836F-6841A4B37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97B65-129B-425B-8D4A-971EA8AA1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CB22B-1A0F-4CF5-AF17-B2D8081B7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3B744-CBF2-4B6C-9B92-E35F4F1D2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4B9A7-51D4-4D29-948D-540E7A245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700060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医疗机构资金管理的社会责任与可持续发展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社会责任在医疗机构资金管理中的体现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医疗机构资金管理的可持续发展策略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医疗机构资金管理的实践与探索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医疗机构资金管理面临的挑战及应对策略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医疗机构作为社会公共服务的重要组成部分，其资金管理不仅关系到机构自身的运营和发展，更直接影响到患者的就医体验和医疗质量。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医疗机构资金管理的重要性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医疗机构在资金管理中履行社会责任，是实现可持续发展的重要途径。通过优化资金配置，提高资金使用效率，医疗机构能够在保障患者权益的同时，实现自身的长期稳定发展。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社会责任与可持续发展的关系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资金管理的现状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目前，我国医疗机构在资金管理方面已经取得了一定的成效，如建立了较为完善的财务管理制度，加强了预算管理和成本控制等。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随着医疗行业的快速发展和医疗体制改革的深入推进，医疗机构资金管理面临着诸多挑战，如资金来源单一、资金使用效率低下、财务风险增加等。这些挑战不仅制约了医疗机构的可持续发展，也影响了患者的就医体验和医疗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医疗机构资金管理的现状与挑战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社会责任在医疗机构资金管理中的体现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公平与可及性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医疗机构在资金管理中应坚持公平原则，确保所有患者都能获得必要的医疗服务，不因经济能力而受到歧视。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可及性保障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通过合理的资金规划和分配，提高医疗服务的可及性，特别是在偏远地区和基层医疗机构，确保患者能够及时获得所需治疗。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质量与安全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医疗机构应确保资金用于提供高质量的医疗服务，包括先进的医疗设备、专业的医疗团队和有效的治疗方案。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优质医疗服务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在资金管理中，医疗机构应重视患者安全，投入足够的资源用于提升医疗安全水平，如加强感染控制、减少医疗差错等。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诚信经营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医疗机构在资金管理中应坚守诚信原则，杜绝虚假报告和财务舞弊行为，维护医疗行业的公信力和声誉。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透明公开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医疗机构应定期公开财务报告和资金使用情况，接受社会监督，确保资金管理的透明度和公信力。同时，加强与患者和公众的沟通，增进相互理解和信任。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31" r="17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诚信与透明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医疗机构资金管理的可持续发展策略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医疗机构应积极践行绿色金融理念，通过投资环保和可持续发展项目，以及采用绿色融资方式，推动医疗行业的绿色转型。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绿色投资与融资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医疗机构应加大节能减排力度，提高能源利用效率，同时推动医疗废物的减量化、资源化和无害化处理，实现资源的循环利用。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节能减排与资源循环利用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医疗机构应建立完善的环境信息披露制度，定期公布环境绩效、环保投入和绿色金融创新等信息，提升公众对医疗机构的环保认知和信任度。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环境信息披露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绿色金融与环保理念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医疗机构应加大科技创新投入，推动医疗技术、设备和管理模式的创新，提高医疗服务的质量和效率。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科技创新投入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医疗机构应积极应用大数据、人工智能等先进技术，实现医疗服务的智能化管理，提高医疗资源的配置效率和使用效益。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238" r="1923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医疗机构应重视人才培养和引进，打造高素质的医疗人才队伍，为医疗行业的可持续发展提供强有力的人才保障。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创新驱动与科技发展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跨界合作与共赢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医疗机构应积极与其他行业、企业和社会组织开展跨界合作，实现资源共享和优势互补，推动医疗行业的协同发展。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国际交流与合作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医疗机构应积极参与国际交流与合作，学习借鉴国际先进经验和技术，提升我国医疗行业的国际竞争力和影响力。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社会责任与公益慈善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医疗机构应积极履行社会责任，关注弱势群体和贫困地区的医疗健康问题，通过公益慈善等方式回馈社会，实现医疗行业的可持续发展和社会价值的最大化。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合作共赢与全球视野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https://d.book118.com/828070006030006026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2024-09-03T07:02:40.042</cp:lastPrinted>
  <dcterms:created xsi:type="dcterms:W3CDTF">2024-09-02T23:02:40Z</dcterms:created>
  <dcterms:modified xsi:type="dcterms:W3CDTF">2024-09-02T23:02:42Z</dcterms:modified>
</cp:coreProperties>
</file>