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AF13E-C3EB-450C-95F4-623647DD2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C31A1-0C45-479A-8D90-142D1012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6919F-7FA7-46C2-869E-1A1352DC4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40033-851B-4962-BFD2-3E70477E2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A38FF-BCCF-482E-BEE5-8F89924A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2AA2C0-FA34-4BD4-908E-47462E5D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ECFF61-2D3D-4C3A-9566-708DD94A0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D349B-B77D-40E1-B454-0BB74AB3A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91AAF-E45B-4A14-887D-539F92112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DAD30-B8CD-4B7A-BFEF-6CD0B0AD5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D7AAA-B2E6-4495-86A2-1776F4C34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70123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合同法基本知识培训合同签署与文本阅读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合同签署流程与注意事项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文本阅读技巧与方法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常见合同类型案例分析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合同纠纷解决途径与预防措施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合同是平等主体的自然人、法人、其他组织之间设立、变更、终止民事权利义务关系的协议。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明确双方权利和义务，保障交易安全，促进经济合作与发展。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分为买卖合同、租赁合同、承揽合同、运输合同等。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根据合同性质划分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根据合同形式划分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根据合同期限划分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分为书面形式、口头形式和其他形式。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分为固定期限合同、无固定期限合同和以完成一定工作为期限的合同。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合同类型划分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适用于各类民事活动，如买卖、租赁、承揽、运输等。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据《中华人民共和国合同法》等相关法律法规。在签署和履行合同过程中，双方应遵守法律法规的规定，不得违反公序良俗和损害社会公共利益。同时，在发生合同纠纷时，可以依法向人民法院提起诉讼或者申请仲裁机构仲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适用范围及法律依据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合同签署流程与注意事项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了解合同背景和目的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在签署合同前，必须充分了解合同所涉及的背景、目的和相关法律法规，确保合同内容合法、合规。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审查对方资信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在签订合同前，应对对方当事人的资信情况进行调查，包括企业资质、信用状况、经营状况等，以降低合同风险。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明确合同主体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确认合同当事人的身份和资格，确保合同主体适格，避免因主体不适格而导致合同无效。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双方应就合同的主要条款进行充分协商，确保合同条款明确、具体、完整，无歧义。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明确合同条款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在协商过程中，应根据实际情况争取对己方有利的条款，同时要注意保持合同的平衡性。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争取有利条款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在协商过程中，如涉及商业秘密或机密信息，双方应履行保密义务，不得泄露相关信息。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注意保密义务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协商谈判过程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在正式签署前，应再次核对合同文本，确保文本内容与协商结果一致，无遗漏或错误。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确认合同文本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双方当事人在合同文本上签字或盖章，表示对合同条款的认可和承诺。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签署合同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根据合同约定和法律法规要求，办理相关手续，如公证、鉴证、登记等。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办理相关手续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正式签署环节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监管合同履行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双方应对合同履行情况进行监管和督促，确保合同顺利履行。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履行合同义务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双方应按照合同约定全面履行自己的义务，确保合同目的的实现。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处理合同纠纷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如发生合同纠纷，双方应首先通过友好协商解决；协商不成的，可依法向仲裁机构申请仲裁或向人民法院提起诉讼。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后续履行和监管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文本阅读技巧与方法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通过阅读合同的标题和目录，可以快速了解合同的主题和结构，有助于后续详细阅读和理解。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标题和目录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注意合同中对关键术语的定义和解释，这些定义可能会影响合同的整体解释和履行。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关键定义和术语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识别并提取合同中规定的双方权利和义务，这是合同的核心内容，对于理解合同至关重要。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双方权利和义务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关键信息识别与提取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对于复杂或难以理解的条款，可以寻求法律专业人士的帮助进行解释和指导。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逐条阅读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对合同条款进行逐条阅读，确保理解每一条款的含义和要求。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结合上下文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在阅读某一条款时，注意结合其他相关条款和上下文进行理解，以避免断章取义。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条款内容理解与解释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https://d.book118.com/828070123106006036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2024-09-16T02:31:36.819</cp:lastPrinted>
  <dcterms:created xsi:type="dcterms:W3CDTF">2024-09-15T18:31:36Z</dcterms:created>
  <dcterms:modified xsi:type="dcterms:W3CDTF">2024-09-15T18:31:38Z</dcterms:modified>
</cp:coreProperties>
</file>