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0650375-F428-44E6-B750-19A11E5E32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419633-17DD-4D23-905A-D61E4843D7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BCD02FE-BA32-4999-8410-4A80CC4E5B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312FF6-7299-4E29-B7A1-E43FC931FF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B85CD7-D746-47BF-BAC7-B9E06601121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84606C3-0ED3-42E9-9BF8-16223939E3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41B4A62-D100-48F0-BD0F-148D4AF5B22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8D1923-492A-4604-8298-9F98A23162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AD3E24-95CF-4655-AC54-CBD8BA8F83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9AE5B4-133B-4371-9EA4-D9FBAD90D6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C6CCFE-8516-4875-A9B2-6B4036718A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807101610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《非耦合边界层理论》ppt课件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非耦合边界层理论的基本概念</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非耦合边界层理论的发展历程</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非耦合边界层理论的应用</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非耦合边界层理论的挑战与展望</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结论</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620" r="28620"/>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边界层理论在流体力学中的重要性</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边界层理论是流体力学中的重要理论之一，它描述了流体在物体表面附近的流动特性。</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非耦合边界层理论的提出</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传统的边界层理论通常将流动分为耦合的内部流动和外部流动，而非耦合边界层理论则打破了这一传统，将流动分为独立的内部流动和外部流动。</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非耦合边界层理论的挑战</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非耦合边界层理论在数学和物理上存在一些挑战，需要进一步研究和完善。</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推动流体力学的发展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非耦合边界层理论的发展将有助于推动流体力学的发展，为流体动力学的应用提供更准确的模型。</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解决实际问题</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非耦合边界层理论可以更好地解决实际问题，如飞行器设计、湍流控制等。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促进学科交叉</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非耦合边界层理论涉及到数学、物理、工程等多个学科，其研究有助于促进学科交叉和学术交流。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探索非耦合边界层理论的潜在应用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通过实验和数值模拟，探索非耦合边界层理论在解决实际问题中的应用前景。</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完善非耦合边界层理论</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通过研究，进一步完善非耦合边界层理论，提高其数学和物理的严谨性。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发展数值模拟方法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发展适用于非耦合边界层理论的数值模拟方法，为实际应用提供技术支持。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非耦合边界层理论的基本概念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4366" r="3436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边界层的定义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在这个薄层中，流体的速度、压力、密度等物理量发生急剧变化，因此具有特殊的流动特性。</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边界层是指流体在运动过程中，流体的速度从外部流体的速度迅速过渡到接近于零的速度的薄层。</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非耦合边界层的特性</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非耦合边界层是指流体的速度、压力和温度等物理量在边界层内不发生耦合关系的流动状态。</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在非耦合边界层中，流体的速度和压力等物理量可以独立变化，不受其他物理量的影响。</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非耦合边界层的流动特性相对简单，因此对于理解和研究流体动力学问题具有重要的意义。</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731" r="28731"/>
          <a:stretch>
            <a:fillRect/>
          </a:stretch>
        </p:blipFill>
        <p:spPr>
          <a:xfrm>
            <a:off x="1241255" y="1314002"/>
            <a:ext cx="2902138" cy="509023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非耦合边界层与耦合边界层的区别</a:t>
              </a:r>
            </a:p>
          </p:txBody>
        </p:sp>
      </p:grpSp>
      <p:cxnSp>
        <p:nvCxnSpPr>
          <p:cNvPr id="25" name="Connector 25"/>
          <p:cNvCxnSpPr/>
          <p:nvPr/>
        </p:nvCxnSpPr>
        <p:spPr>
          <a:xfrm>
            <a:off x="4146550" y="186848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a:off x="2298700" y="5591175"/>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8" name="Freeform 28"/>
          <p:cNvSpPr/>
          <p:nvPr/>
        </p:nvSpPr>
        <p:spPr>
          <a:xfrm>
            <a:off x="5541931" y="139703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643563" y="149542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918043" y="5105400"/>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022818" y="5203793"/>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5753100" y="161882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35" name="TextBox 35"/>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36" name="TextBox 36"/>
          <p:cNvSpPr txBox="1"/>
          <p:nvPr/>
        </p:nvSpPr>
        <p:spPr>
          <a:xfrm>
            <a:off x="5118735" y="5326380"/>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37" name="TextBox 37"/>
          <p:cNvSpPr txBox="1"/>
          <p:nvPr/>
        </p:nvSpPr>
        <p:spPr>
          <a:xfrm>
            <a:off x="6861239" y="1206532"/>
            <a:ext cx="4364355" cy="135716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耦合边界层是指流体的速度、压力和温度等物理量在边界层内发生耦合关系的流动状态。</a:t>
            </a:r>
          </a:p>
        </p:txBody>
      </p:sp>
      <p:sp>
        <p:nvSpPr>
          <p:cNvPr id="38" name="TextBox 38"/>
          <p:cNvSpPr txBox="1"/>
          <p:nvPr/>
        </p:nvSpPr>
        <p:spPr>
          <a:xfrm>
            <a:off x="7178707" y="3037856"/>
            <a:ext cx="4364355" cy="1377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在耦合边界层中，流体的各个物理量之间相互影响、相互制约，流动特性相对复杂。</a:t>
            </a:r>
          </a:p>
        </p:txBody>
      </p:sp>
      <p:sp>
        <p:nvSpPr>
          <p:cNvPr id="39" name="TextBox 39"/>
          <p:cNvSpPr txBox="1"/>
          <p:nvPr/>
        </p:nvSpPr>
        <p:spPr>
          <a:xfrm>
            <a:off x="6118675" y="4936127"/>
            <a:ext cx="4362450" cy="1348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非耦合边界层与耦合边界层的区别在于流体的物理量是否发生耦合关系，以及流动特性的复杂程度。</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非耦合边界层理论的发展历程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8956" b="2895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2163" r="216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非耦合边界层理论的起源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20世纪初</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科学家开始关注边界层现象，尝试解释其形成和演化机制。</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1904年</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德国物理学家普朗特提出边界层理论，解释了流体在物体表面流动时，物体会受到一个与表面摩擦力相关的阻力。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1930年代</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科学家开始研究非耦合边界层理论，尝试解决传统边界层理论无法解释的问题。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https://d.book118.com/828071016101006030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2024-09-07T03:42:59.770</cp:lastPrinted>
  <dcterms:created xsi:type="dcterms:W3CDTF">2024-09-06T19:42:59Z</dcterms:created>
  <dcterms:modified xsi:type="dcterms:W3CDTF">2024-09-06T19:43:01Z</dcterms:modified>
</cp:coreProperties>
</file>