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6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104BB-34EA-41FE-9AC0-13BCEA069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939A2-618D-4324-B2D8-E7EC23C5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5B75E-5C09-41CA-90AE-42D00910F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5CFB8-5014-420D-94E2-6CB06E8F0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F3CC8-694B-4DB9-B1E4-4EC489364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9476F-A069-4728-818D-2583E81CC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DA5B7-D947-4D95-9279-28C470E4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D95EA-65D5-4360-A8E3-6D1DE7D29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7050E-CD52-4301-AC2F-F5CDF036D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B55EB-0655-4A05-9DC0-6410FBEF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8BB43-48FB-489E-9293-481C6BFE7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2017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先天性梅毒的个案护理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梅毒的背景和危害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个案情况介绍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护理效果评估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总结和建议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梅毒的背景和危害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梅毒的起源和传播途径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起源：梅毒是由梅毒螺旋体引起的一种性传播疾病，最早发现于15世纪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传播途径：梅毒主要通过性接触传播，也可通过母婴传播和血液传播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危害：梅毒可导致皮肤、黏膜、骨骼、心血管、神经系统等多系统损害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预防：避免不安全性行为，使用安全套，定期进行性病筛查和治疗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先天性梅毒对婴儿的影响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影响神经系统：可能导致婴儿智力低下、癫痫等神经系统疾病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影响骨骼系统：可能导致婴儿骨骼畸形、发育不良等骨骼系统疾病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影响皮肤系统：可能导致婴儿皮肤红肿、溃烂等皮肤系统疾病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影响免疫系统：可能导致婴儿免疫力低下，容易感染其他疾病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先天性梅毒的预防和治疗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治疗效果：早期治疗效果较好，晚期治疗效果较差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预防措施：避免与梅毒患者接触，注意个人卫生，定期体检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治疗方法：早期发现，早期治疗，使用抗病毒药物，如青霉素、红霉素等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治疗注意事项：避免滥用药物，定期复查，保持良好的生活习惯和心态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个案情况介绍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患儿的基本情况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症状：皮肤红疹，关节疼痛，神经系统受损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治疗方案：抗病毒治疗，支持治疗，定期复查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家庭情况：父母均为梅毒患者，家庭经济困难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性别：男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年龄：10岁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病史：先天性梅毒，已确诊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家庭背景和环境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家庭成员：父母、兄弟姐妹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家庭经济状况：贫困或富裕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家庭环境：居住条件、卫生条件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家庭关系：和睦或紧张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社区环境：社区设施、社区服务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社会支持：亲友、社区、政府等提供的支持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患儿的病情状况和诊断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患儿年龄：1岁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诊断：先天性梅毒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治疗方案：抗病毒药物治疗，定期复查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症状：皮肤红疹、发热、淋巴结肿大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药物治疗的护理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药物副作用：观察患者药物反应，及时处理药物副作用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药物依从性：指导患者按时按量服药，提高药物依从性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药物选择：根据患者病情和体质选择合适的药物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药物剂量：根据患者体重和病情调整药物剂量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https://d.book118.com/828072017132006043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4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宋体</vt:lpstr>
      <vt:lpstr>Office Theme</vt:lpstr>
      <vt:lpstr>先天性梅毒的个案护理</vt:lpstr>
      <vt:lpstr>目录</vt:lpstr>
      <vt:lpstr>梅毒的背景和危害</vt:lpstr>
      <vt:lpstr>梅毒的起源和传播途径</vt:lpstr>
      <vt:lpstr>先天性梅毒对婴儿的影响</vt:lpstr>
      <vt:lpstr>先天性梅毒的预防和治疗</vt:lpstr>
      <vt:lpstr>个案情况介绍</vt:lpstr>
      <vt:lpstr>患儿的基本情况</vt:lpstr>
      <vt:lpstr>家庭背景和环境</vt:lpstr>
      <vt:lpstr>患儿的病情状况和诊断</vt:lpstr>
      <vt:lpstr>护理措施</vt:lpstr>
      <vt:lpstr>药物治疗的护理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2024-09-23T15:56:45.775</cp:lastPrinted>
  <dcterms:created xsi:type="dcterms:W3CDTF">2024-09-23T07:56:45Z</dcterms:created>
  <dcterms:modified xsi:type="dcterms:W3CDTF">2024-09-23T07:56:47Z</dcterms:modified>
</cp:coreProperties>
</file>