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77F1A9-8A0C-466B-9D7C-EFC0EB1329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B5B1BE-69A7-435B-A25E-F199672A90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93781F-942E-49BE-B419-4F7FEEB624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325452-4BED-4BC8-A47E-60DC31B619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74418B-E3CD-4993-A9DA-57B7A035DC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ACE9920-7E0A-41D3-9199-29D530482D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F48981-C2C9-4F1B-B740-AE839112D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5D1DEE-A60C-4824-ABD6-FC204A21B4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2BFEE6-587F-4931-94B8-9D3975321B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973BBE-3760-42D9-85F5-CCACFE7C5F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F8B59B-BD15-4735-B8BA-3510AA3CA6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072137026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产品策略营销案例分析报告总结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89655" y="4206240"/>
            <a:ext cx="27241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产品策略营销概述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产品策略营销案例分析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产品策略营销的成功因素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产品策略营销的挑战与解决方案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产品策略营销的未来趋势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产品策略营销概述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93" r="1509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产品策略营销是指企业根据市场需求和竞争态势，制定并实施一系列的产品策略，以实现企业的营销目标。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通过产品策略营销，企业可以更好地满足客户需求，提高市场占有率，增强品牌影响力，提升企业竞争力。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产品策略营销的定义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产品策略营销注重客户需求，通过深入了解客户需求，制定符合客户需求的产品策略，从而满足市场需求。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满足客户需求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通过产品策略营销，企业可以更好地把握市场机会，提高产品在市场上的占有率。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提高市场占有率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产品策略营销有助于提升企业品牌形象，增强品牌影响力，提高客户忠诚度。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增强品牌影响力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通过产品策略营销，企业可以提高产品质量和服务水平，提升企业竞争力。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产品策略营销的重要性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341" r="17341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715" r="16715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671" r="15671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548" r="16548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案例一：苹果公司的iPhone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案例二：特斯拉电动汽车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案例三：星巴克咖啡连锁店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案例四：宜家家居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产品策略营销的案例分析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产品策略营销案例分析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875" r="25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创新驱动，用户体验至上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苹果iPhone以其独特的创新设计和用户体验为核心竞争力，通过不断的技术迭代和设计优化，满足了消费者对高品质、高效率的需求。通过控制软硬件一体化，苹果成功打造了一个封闭而高效的系统，为用户提供了卓越的使用体验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产品策略营销案例一：苹果iPhone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精准定位，高价值市场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苹果iPhone定位于高端市场，通过精准的市场定位和品牌塑造，吸引了特定的消费群体。苹果注重产品的品质和设计感，通过高定价策略，实现了高利润和市场占有率。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产品策略营销案例一：苹果iPhone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品牌形象塑造，情感连接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苹果公司通过强大的品牌形象塑造和情感连接，将iPhone打造成了一个全球性的文化现象。苹果的广告宣传和品牌活动注重与消费者的情感共鸣，使得消费者对苹果品牌产生了强烈的认同感和忠诚度。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产品策略营销案例一：苹果iPhone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传统与创新结合，多元化产品线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可口可乐作为一家历史悠久的公司，在保持传统品牌价值的同时，不断创新和拓展产品线。可口可乐通过推出不同口味、不同包装的可乐以及其他非碳酸饮料，满足了消费者多样化的需求，提高了市场占有率。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合作共赢，全球扩张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可口可乐注重与各地合作伙伴的合作，通过合作实现共赢。可口可乐在全球范围内进行扩张，与当地企业合作，共同开发市场和推广产品，提高了品牌的国际影响力。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社会责任，可持续发展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可口可乐注重企业的社会责任和可持续发展，通过环保生产、公益活动等方式回馈社会。可口可乐在包装材料的选择上注重可回收和环保，同时也在水源保护、社区建设等方面做出了积极贡献。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产品策略营销案例二：可口可乐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技术创新，引领未来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特斯拉电动汽车以其技术创新为核心竞争力，引领了电动汽车行业的发展。特斯拉在电动汽车的电池技术、电机技术、自动驾驶技术等方面不断创新，提高了产品的性能和用户体验。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高端定位，品牌形象塑造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特斯拉电动汽车定位于高端市场，注重品牌形象塑造。特斯拉的车型设计时尚、性能卓越，吸引了特定的消费群体。特斯拉通过举办车展、名人代言等方式提高了品牌的知名度和美誉度。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直销模式，用户体验至上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特斯拉采用直销模式，直接与消费者建立联系。特斯拉注重用户体验，通过提供便捷的在线购车服务、充电网络建设和售后服务等，提高了用户的满意度和忠诚度。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产品策略营销案例三：特斯拉电动汽车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产品策略营销的成功因素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2094" r="2209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创新的产品设计是吸引消费者的重要因素，它能够满足市场需求并创造竞争优势。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企业需要关注市场趋势和消费者需求，不断推陈出新，设计出独特、有吸引力的产品。这可能涉及到产品的功能、外观、使用体验等方面的创新。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举例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苹果公司的iPhone就是一个典型的例子。它集成了多种创新技术，如触摸屏、智能操作系统等，为用户提供了前所未有的使用体验，从而在全球范围内取得了巨大成功。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创新的产品设计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https://d.book118.com/828072137026006040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2024-09-18T10:18:53.265</cp:lastPrinted>
  <dcterms:created xsi:type="dcterms:W3CDTF">2024-09-18T02:18:53Z</dcterms:created>
  <dcterms:modified xsi:type="dcterms:W3CDTF">2024-09-18T02:18:55Z</dcterms:modified>
</cp:coreProperties>
</file>