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92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7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C741E-6736-41F1-BC69-AB24A5FE0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BC43B-12A5-422F-8A11-7FFB6DA71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4EF13-1687-4F98-A609-98F458DBC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5FA6D-AD0B-4177-B543-EFB8BDBBA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BDEE34-6046-4F01-A585-5D98D1B28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9F990F-BC91-42D2-B9DA-796297118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900B37-5B48-430C-B3F1-5C7AC801F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AC335-4E18-49F7-9113-F463C8F3E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3E6C2-6034-42DE-9476-509A381E8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9D72A-A9B7-4798-930D-5E2CF36C9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5BA45-8EF0-4A70-8AE3-8F47CB151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913" r:id="rId2"/>
    <p:sldLayoutId id="2147499914" r:id="rId3"/>
    <p:sldLayoutId id="2147499915" r:id="rId4"/>
    <p:sldLayoutId id="2147499916" r:id="rId5"/>
    <p:sldLayoutId id="2147499917" r:id="rId6"/>
    <p:sldLayoutId id="2147499918" r:id="rId7"/>
    <p:sldLayoutId id="2147499919" r:id="rId8"/>
    <p:sldLayoutId id="2147499920" r:id="rId9"/>
    <p:sldLayoutId id="2147499921" r:id="rId10"/>
    <p:sldLayoutId id="214749992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7305401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设备采购专员2023年工作总结及2024年规划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2024年工作规划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工作亮点与不足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未来改进方向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4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完成设备采购任务</a:t>
            </a:r>
            <a:endParaRPr lang="zh-CN" altLang="en-US"/>
          </a:p>
        </p:txBody>
      </p:sp>
      <p:sp>
        <p:nvSpPr>
          <p:cNvPr id="1048872" name="矩形 31"/>
          <p:cNvSpPr/>
          <p:nvPr>
            <p:custDataLst>
              <p:tags r:id="rId2"/>
            </p:custDataLst>
          </p:nvPr>
        </p:nvSpPr>
        <p:spPr>
          <a:xfrm>
            <a:off x="3353427" y="1364400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采购设备数量：共采购设备100台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4" name="矩形 4"/>
          <p:cNvSpPr/>
          <p:nvPr>
            <p:custDataLst>
              <p:tags r:id="rId3"/>
            </p:custDataLst>
          </p:nvPr>
        </p:nvSpPr>
        <p:spPr>
          <a:xfrm>
            <a:off x="3353427" y="2356206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采购设备类型：包括生产设备、办公设备等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6" name="矩形 5"/>
          <p:cNvSpPr/>
          <p:nvPr>
            <p:custDataLst>
              <p:tags r:id="rId4"/>
            </p:custDataLst>
          </p:nvPr>
        </p:nvSpPr>
        <p:spPr>
          <a:xfrm>
            <a:off x="3353427" y="3348012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采购成本：总采购成本为100万元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8" name="矩形 7"/>
          <p:cNvSpPr/>
          <p:nvPr>
            <p:custDataLst>
              <p:tags r:id="rId5"/>
            </p:custDataLst>
          </p:nvPr>
        </p:nvSpPr>
        <p:spPr>
          <a:xfrm>
            <a:off x="3353427" y="4339818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采购时间：从2023年1月到2023年12月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0" name="矩形 3"/>
          <p:cNvSpPr/>
          <p:nvPr>
            <p:custDataLst>
              <p:tags r:id="rId6"/>
            </p:custDataLst>
          </p:nvPr>
        </p:nvSpPr>
        <p:spPr>
          <a:xfrm>
            <a:off x="3353427" y="5331624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采购效果：设备采购任务顺利完成，为公司节省了成本，提高了生产效率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供应商管理成果</a:t>
            </a:r>
            <a:endParaRPr lang="zh-CN" altLang="en-US"/>
          </a:p>
        </p:txBody>
      </p:sp>
      <p:sp>
        <p:nvSpPr>
          <p:cNvPr id="104891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供应商数量：2023年新增供应商数量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供应商质量：2023年供应商质量评估结果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供应商合作：2023年与供应商的合作情况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供应商改进：2023年对供应商的改进措施和效果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成本控制情况</a:t>
            </a:r>
            <a:endParaRPr lang="zh-CN" altLang="en-US"/>
          </a:p>
        </p:txBody>
      </p:sp>
      <p:sp>
        <p:nvSpPr>
          <p:cNvPr id="10489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采购成本：2023年采购成本较2022年下降5%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采购效率：2023年采购效率较2022年提高10%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供应商管理：2023年供应商管理更加规范，降低了采购风险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成本优化：2023年通过成本优化，为公司节省了100万元成本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采购流程优化</a:t>
            </a:r>
            <a:endParaRPr lang="zh-CN" altLang="en-US"/>
          </a:p>
        </p:txBody>
      </p:sp>
      <p:sp>
        <p:nvSpPr>
          <p:cNvPr id="104903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加强供应商管理，提高供应商质量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优化采购流程，提高采购效率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引入电子采购系统，实现采购信息化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定期进行采购流程评估，持续改进采购流程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2024年工作规划</a:t>
            </a:r>
            <a:endParaRPr lang="zh-CN" altLang="en-US"/>
          </a:p>
        </p:txBody>
      </p:sp>
      <p:sp>
        <p:nvSpPr>
          <p:cNvPr id="104909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设备采购需求预测</a:t>
            </a:r>
            <a:endParaRPr lang="zh-CN" altLang="en-US"/>
          </a:p>
        </p:txBody>
      </p:sp>
      <p:sp>
        <p:nvSpPr>
          <p:cNvPr id="104912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市场需求分析：根据市场需求预测设备采购需求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技术发展趋势：根据技术发展趋势预测设备采购需求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成本效益分析：根据成本效益分析预测设备采购需求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风险评估：根据风险评估预测设备采购需求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供应商合作策略</a:t>
            </a:r>
            <a:endParaRPr lang="zh-CN" altLang="en-US"/>
          </a:p>
        </p:txBody>
      </p:sp>
      <p:sp>
        <p:nvSpPr>
          <p:cNvPr id="104916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建立长期合作关系：与供应商建立长期合作关系，确保供应稳定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优化供应商选择：根据需求选择合适的供应商，确保产品质量和价格合理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加强沟通协调：与供应商保持良好沟通，及时解决问题，提高合作效率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定期评估供应商：定期评估供应商的表现，确保供应商满足需求并持续改进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https://d.book118.com/828073054016006040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Calibri Light</vt:lpstr>
      <vt:lpstr>Wingdings</vt:lpstr>
      <vt:lpstr>Office Theme</vt:lpstr>
      <vt:lpstr>设备采购专员2023年工作总结及2024年规划</vt:lpstr>
      <vt:lpstr>目录</vt:lpstr>
      <vt:lpstr>添加章节标题</vt:lpstr>
      <vt:lpstr>2023年工作总结</vt:lpstr>
      <vt:lpstr>完成设备采购任务</vt:lpstr>
      <vt:lpstr>供应商管理成果</vt:lpstr>
      <vt:lpstr>成本控制情况</vt:lpstr>
      <vt:lpstr>采购流程优化</vt:lpstr>
      <vt:lpstr>2024年工作规划</vt:lpstr>
      <vt:lpstr>设备采购需求预测</vt:lpstr>
      <vt:lpstr>供应商合作策略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2024-09-18T06:56:43.149</cp:lastPrinted>
  <dcterms:created xsi:type="dcterms:W3CDTF">2024-09-17T22:56:43Z</dcterms:created>
  <dcterms:modified xsi:type="dcterms:W3CDTF">2024-09-17T22:56:45Z</dcterms:modified>
</cp:coreProperties>
</file>