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A264317-6401-490F-A72A-48F4926A3A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919504-248D-4748-875E-8AB2786F07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31EFE6D-0A4A-4F90-BBD7-B1BDE35EA3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800C630-2C21-4ECA-819A-4BED083425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022FB48-E9C5-440E-851A-3A2F50DD0E6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5A7FAC-C3FC-46F9-ACAF-655C68962D4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5529AF-4C89-4AF6-97B3-E28DC743A90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313BEB-E80E-408F-9017-EEE3C85B9F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947919-7F69-49F1-860B-5766E8BB9E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CE3AE3-B058-411A-B2C6-2D484EEAA1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EF9C5C-A4C6-4BEC-AAE8-21304580B4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7401400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MTK耦合工具调试指导建议</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汇报人：AA</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2024-01-19</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耦合工具概述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MTK耦合工具介绍</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调试前准备工作</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MTK耦合工具调试步骤</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调试过程中常见问题及解决方法</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MTK耦合工具调试优化建议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耦合工具概述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功能</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MTK耦合工具主要用于实现不同系统或模块之间的数据传输和通信，通过该工具可以将不同接口、协议或数据格式进行转换和适配，实现信息的有效传递和共享。</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该工具具有高度的灵活性和可配置性，支持多种通信协议和数据格式，可根据实际需求进行定制和扩展。同时，该工具还提供丰富的调试和诊断功能，方便用户进行故障排查和问题定位。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688" r="226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工具功能与特点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适用范围</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MTK耦合工具适用于各种需要进行数据传输和通信的场景，如物联网、智能家居、工业自动化等领域。</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使用场景</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工具可用于实现不同设备之间的互联互通，如手机与智能家居设备的通信、工业传感器与上位机系统的数据传输等。同时，也可用于实现不同系统之间的数据交换和共享，如企业内部不同系统之间的信息集成和交互。</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适用范围及使用场景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通过对MTK耦合工具进行调试，可以确保其正常工作并实现预期的功能和性能。调试过程中可以发现并解决潜在的问题和故障，提高工具的稳定性和可靠性。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调试意义</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调试是确保MTK耦合工具正常运行的关键环节，通过调试可以验证工具的设计和实现是否符合需求和规范。同时，调试过程中积累的经验和知识可以为后续的优化和改进提供有价值的参考。</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调试目的</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调试目的与意义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MTK耦合工具介绍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875" r="16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调试接口</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提供与外部设备的连接接口，如USB、RS232等，方便进行数据传输和调试。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主体部分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包括控制单元、电源模块、信号处理模块等，负责整个工具的控制和数据处理。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耦合器部分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由发射器和接收器组成，用于实现信号的无线传输。</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工具组成及结构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控制单元通过信号处理模块将待传输信号进行调制，然后由发射器将调制后的信号发射出去。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信号发射</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接收器接收到发射器发出的信号后，通过信号处理模块进行解调，还原出原始信号。</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信号接收</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控制单元对接收到的信号进行进一步处理，如放大、滤波、A/D转换等，以便后续分析。</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数据处理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工作原理及流程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工作频率</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指工具的工作频率范围，一般需要根据实际需求进行选择。</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传输距离</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指信号在空气中的传输距离，受多种因素影响，如发射功率、接收灵敏度等。</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数据传输速率</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指工具在传输数据时的速率，通常以比特率（bps）或字节率（Bps）表示。</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误码率</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指数据传输过程中发生错误的概率，是衡量工具性能的重要指标之一。</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关键技术参数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调试前准备工作</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确保调试所需的硬件设备齐全，包括MTK耦合工具、目标设备、连接线等。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硬件环境</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安装并配置好MTK耦合工具所需的驱动程序、调试软件等。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软件环境</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确保调试过程中网络稳定，避免因网络问题导致调试中断或数据丢失。</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网络环境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环境搭建与配置</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04218" y="1856025"/>
            <a:ext cx="500062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明确调试的目标和范围，例如要解决的具体问题、需要测试的功能模块等。</a:t>
            </a:r>
          </a:p>
        </p:txBody>
      </p:sp>
      <p:sp>
        <p:nvSpPr>
          <p:cNvPr id="3" name="TextBox 3"/>
          <p:cNvSpPr txBox="1"/>
          <p:nvPr/>
        </p:nvSpPr>
        <p:spPr>
          <a:xfrm>
            <a:off x="1304218" y="1281858"/>
            <a:ext cx="26955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调试目标</a:t>
            </a:r>
          </a:p>
        </p:txBody>
      </p:sp>
      <p:sp>
        <p:nvSpPr>
          <p:cNvPr id="4" name="TextBox 4"/>
          <p:cNvSpPr txBox="1"/>
          <p:nvPr/>
        </p:nvSpPr>
        <p:spPr>
          <a:xfrm>
            <a:off x="617525" y="4933656"/>
            <a:ext cx="354330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根据调试目标，制定详细的调试步骤和计划，包括要进行的操作、预期结果、可能遇到的问题及解决方案等。</a:t>
            </a:r>
          </a:p>
        </p:txBody>
      </p:sp>
      <p:sp>
        <p:nvSpPr>
          <p:cNvPr id="5" name="TextBox 5"/>
          <p:cNvSpPr txBox="1"/>
          <p:nvPr/>
        </p:nvSpPr>
        <p:spPr>
          <a:xfrm>
            <a:off x="617525" y="4336015"/>
            <a:ext cx="29241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调试步骤</a:t>
            </a:r>
          </a:p>
        </p:txBody>
      </p:sp>
      <p:sp>
        <p:nvSpPr>
          <p:cNvPr id="6" name="TextBox 6"/>
          <p:cNvSpPr txBox="1"/>
          <p:nvPr/>
        </p:nvSpPr>
        <p:spPr>
          <a:xfrm>
            <a:off x="8052157" y="4933656"/>
            <a:ext cx="344805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合理规划调试时间，确保有足够的时间进行调试和问题解决。</a:t>
            </a:r>
          </a:p>
        </p:txBody>
      </p:sp>
      <p:sp>
        <p:nvSpPr>
          <p:cNvPr id="7" name="TextBox 7"/>
          <p:cNvSpPr txBox="1"/>
          <p:nvPr/>
        </p:nvSpPr>
        <p:spPr>
          <a:xfrm>
            <a:off x="8052157" y="4336015"/>
            <a:ext cx="2409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时间安排</a:t>
            </a:r>
          </a:p>
        </p:txBody>
      </p:sp>
      <p:sp>
        <p:nvSpPr>
          <p:cNvPr id="8" name="AutoShape 8"/>
          <p:cNvSpPr/>
          <p:nvPr/>
        </p:nvSpPr>
        <p:spPr>
          <a:xfrm>
            <a:off x="7141821" y="1572575"/>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15385" y="1749966"/>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0" y="3001454"/>
            <a:ext cx="7893795"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33930" y="3588291"/>
            <a:ext cx="1540002" cy="157396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07493"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0" y="3588291"/>
            <a:ext cx="5123802" cy="1450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98196" y="3588291"/>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71760"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68198" y="3588291"/>
            <a:ext cx="5123802"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415174" y="1794662"/>
            <a:ext cx="1141839"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01</a:t>
            </a:r>
          </a:p>
        </p:txBody>
      </p:sp>
      <p:sp>
        <p:nvSpPr>
          <p:cNvPr id="18" name="TextBox 18"/>
          <p:cNvSpPr txBox="1"/>
          <p:nvPr/>
        </p:nvSpPr>
        <p:spPr>
          <a:xfrm>
            <a:off x="4579791" y="3829137"/>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02</a:t>
            </a:r>
          </a:p>
        </p:txBody>
      </p:sp>
      <p:sp>
        <p:nvSpPr>
          <p:cNvPr id="19" name="TextBox 19"/>
          <p:cNvSpPr txBox="1"/>
          <p:nvPr/>
        </p:nvSpPr>
        <p:spPr>
          <a:xfrm>
            <a:off x="6561734" y="3833165"/>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调试计划制定</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技术文档</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收集并熟悉MTK耦合工具的技术文档，包括用户手册、操作指南、常见问题解答等。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调试工具</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准备必要的调试工具，如示波器、逻辑分析仪等，以便在需要时进行信号分析和故障定位。</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备份数据</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在进行调试前，备份好目标设备中的重要数据，以防数据丢失或损坏。</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调试资源准备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04</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MTK耦合工具调试步骤</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https://d.book118.com/828074014006006032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2024-09-09T06:10:06.980</cp:lastPrinted>
  <dcterms:created xsi:type="dcterms:W3CDTF">2024-09-08T22:10:07Z</dcterms:created>
  <dcterms:modified xsi:type="dcterms:W3CDTF">2024-09-08T22:10:09Z</dcterms:modified>
</cp:coreProperties>
</file>