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F4DB0-072A-4107-A586-DAE6E237B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89069-C95F-447A-AD15-03BE64F74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1C724-8169-4CF2-A511-394D64017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ADB9C-BFD3-40BE-8F3E-7AFB0ABD1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2745C6-F281-401E-A60F-083D5671F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227BF6-812C-45A9-9376-E4C2A1C67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AA4759-6858-4263-8A69-47C416D16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041A1-8AD8-4F9C-BB39-95A6BDE4B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7B611-A4F0-4774-B262-60E017165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B5F9F-6A05-4D38-8301-BCDE5F9F5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D0AFD-98F1-4995-A60F-17EAE6227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7405607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医院重点学科建设实施方案中的国际合作与交流策略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拓展国际合作渠道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加强人才队伍建设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推进科研合作项目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9" b="7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随着全球化进程的不断加速，国际间的医学交流与合作日益频繁，医院重点学科的发展需要紧跟国际前沿。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学科发展要求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医院重点学科建设是提升医院整体实力和国际竞争力的重要途径，国际合作与交流有助于引进先进技术和管理经验，推动学科快速发展。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患者需求变化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患者对医疗服务的需求不断提高，期望获得更加先进、个性化的诊疗服务，国际合作与交流有助于满足患者的多元化需求。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当前，国际间的医学合作与交流已经成为常态，许多医院通过建立国际合作平台、参与国际学术组织等方式，积极开展国际合作与交流。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国内医院在国际合作与交流方面取得了一定成绩，但与国际先进水平相比，还存在一定差距，如合作深度不够、交流渠道不畅等。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学技术的不断进步和全球化趋势的加强，国际合作与交流将在医院重点学科建设中发挥更加重要的作用。医院需要积极拓展国际合作与交流渠道，提升学科建设的国际化水平。同时，国家层面也将加大对医院国际合作与交流的支持力度，推动医院重点学科建设的快速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国内医院现状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国际合作与交流策略制定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引进先进技术与理念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借鉴国际先进医疗技术和管理理念，提升医院重点学科的医疗水平和服务质量。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培养国际化人才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通过国际合作与交流，培养具备国际视野和跨文化交流能力的医学人才。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提升学科国际影响力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通过国际合作与交流，提高医院重点学科的国际知名度和影响力，吸引更多国际优质医疗资源。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医院重点学科在医疗技术、科研能力、人才队伍等方面具有一定的优势和特色。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医院重点学科在国际合作与交流方面存在经验不足、渠道不畅、语言障碍等问题。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举办国际学术会议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定期组织国际学术会议，邀请国际知名专家进行学术交流与研讨。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拓展合作渠道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积极与国际知名医疗机构、学术组织建立合作关系，搭建合作与交流平台。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选派优秀医务人员赴国外进修学习，培养国际化医学人才；同时，吸引国际优秀医学人才来院工作与交流。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提升国际化服务水平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加强医院国际化服务体系建设，提高医务人员外语水平和跨文化交流能力，为国际患者提供优质的医疗服务。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开展科研合作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与国际知名医疗机构和科研机构开展联合科研项目，提升医院重点学科的科研水平。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制定合作与交流计划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拓展国际合作渠道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56" r="24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加入国际医学组织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积极加入如世界卫生组织（WHO）、国际医学科学组织委员会（CIOMS）等国际医学组织，参与国际医学事务的讨论和决策。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成为国际学术期刊编委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鼓励医院专家加入国际知名学术期刊的编委会，提高医院在国际学术领域的影响力。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参与国际标准制定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参与制定国际医学标准和指南，推动医院重点学科的发展与国际接轨。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参与国际学术组织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定期举办国际医学学术会议，邀请国际知名专家进行学术交流，展示医院重点学科的最新研究成果。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举办国际会议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鼓励医院专家积极参加国际学术会议，与国际同行交流学术成果和经验，提升学科的国际知名度。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参加国际会议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通过国际会议等渠道，与国际同行建立广泛的合作网络，为医院重点学科的国际合作与交流奠定基础。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建立国际合作网络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举办或参加国际会议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开展联合研究项目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与国际知名科研机构开展联合研究项目，共同攻克医学难题，提升医院重点学科的科研水平。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建立姊妹医院关系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与国际知名医院建立姊妹医院关系，开展互访、交流和学习活动，促进双方在医院管理、医疗技术等方面的共同进步。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共享资源与信息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与国际合作伙伴共享医学资源、数据库和信息平台，提高医院重点学科在国际竞争中的优势地位。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加强与国际知名医院和科研机构的合作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加强人才队伍建设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建立海外人才数据库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收集全球医学领域高层次人才信息，建立人才储备库，为医院提供持续的人才支持。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招聘海外知名专家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通过全球招聘，引进在医学领域有国际影响力的专家，提升医院学科水平。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吸引留学归国人员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鼓励和支持留学人员回国服务，为其提供有竞争力的待遇和职业发展机会。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引进海外高层次人才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https://d.book118.com/828074056071006043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2024-09-23T03:03:51.436</cp:lastPrinted>
  <dcterms:created xsi:type="dcterms:W3CDTF">2024-09-22T19:03:51Z</dcterms:created>
  <dcterms:modified xsi:type="dcterms:W3CDTF">2024-09-22T19:03:53Z</dcterms:modified>
</cp:coreProperties>
</file>