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1D9D0-87DA-4858-A68B-82CB5C9C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BFE90-644A-4D1B-AEA6-B4F9C516D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5D96D-920B-470D-8F42-CF77BD032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0D870-5679-4D17-A225-506C89C76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6495A0-D906-4C1A-9A27-0C822CE3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34C58-BBE3-4EAB-8159-E5E7D3E8D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0ED83-43B2-4B52-9C23-B65CA419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E79DE-325A-444F-87E1-E685D00C3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225E1-5BBE-406B-91EA-A56A80220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49B36-9CCF-4C03-A108-4CEE451D1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5E90E-4BE0-4536-AF13-F5F6241A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7501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教育数字化：在线学习的数字教育模式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在线学习平台与工具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数字化教育资源建设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数字化教学模式与方法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数字化教育评价体系建设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教师角色转变与专业发展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数字化教育经历了从计算机辅助教育、网络教育到移动学习、智能学习等多个发展阶段，不断推动着教育的变革和创新。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数字化教育是指利用现代信息技术手段，将教育资源、教学过程、学习成果等进行数字化处理，实现教育资源的优化配置和共享，提高教学效果和学习体验的一种新型教育模式。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突破时空限制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丰富教学资源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数字化教育的重要性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数字化教育打破了传统教育的时空限制，使得学习者可以随时随地进行学习，提高了教育的普及率和灵活性。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数字化教育可以整合全球范围内的优质教育资源，为学习者提供多样化、个性化的学习内容和方式。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数字化教育可以消除地域、贫富等差异，为所有学习者提供平等的学习机会和资源，促进了教育的公平和普及。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数字化教育通过多媒体、虚拟现实等技术手段，使得教学过程更加生动有趣，提高了学习者的学习兴趣和积极性。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国外数字化教育现状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国外数字化教育发展较早，已经形成了较为完善的数字化教育体系。例如，美国、英国等国家在数字化教育资源建设、在线课程建设、数字化教育技术应用等方面都取得了显著成果。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国内数字化教育现状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数字化教育发展迅速，政府和企业纷纷加大投入力度，推动数字化教育的普及和应用。例如，我国已经建成了世界上最大的在线课程平台——中国大学MOOC，为广大学习者提供了丰富的学习资源。同时，我国还在积极推进智慧校园、在线教育等数字化教育项目，不断提高数字化教育的质量和水平。然而，与发达国家相比，我国在数字化教育资源建设、技术应用等方面还存在一定差距，需要进一步加强研究和探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国内外数字化教育现状对比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edX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Khan Academy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Udemy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常见在线学习平台介绍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由哈佛大学和麻省理工学院联合创建的在线教育平台，提供高质量的在线课程，涵盖多个学科领域。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提供来自世界顶尖大学和公司的在线课程，涵盖广泛的学科领域，如计算机科学、数据科学、商业、人文等。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提供大量的在线课程，涵盖各种技能和兴趣爱好，如编程、设计、市场营销、摄影等。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提供广泛的在线课程，包括数学、科学、计算机科学、历史、艺术等多个领域，特别适合K-12年级的学生。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笔记工具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在线协作工具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在线学习工具及使用技巧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如Evernote、OneNote等，可帮助学生整理课程内容、记录重点和灵感。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如Todoist、Trello等，可帮助学生制定学习计划、跟踪学习进度。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如Google Docs、Microsoft Teams等，方便学生在线协作、共享文件和资源。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如Pomodoro Timer、Forest等，可帮助学生提高学习效率、保持专注。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根据学习目标选择平台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尝试多种平台和工具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根据个人习惯选择工具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注重平台和工具的互动性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平台与工具的选择策略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不同的在线学习平台有不同的课程特色和学科优势，学生应根据自己的学习目标选择合适的平台。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不同的学生有不同的学习习惯和偏好，应选择适合自己的学习工具，以提高学习效率。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鼓励学生尝试多种平台和工具，以发现最适合自己的学习资源和方法。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选择具有互动性的平台和工具，如提供在线答疑、学习社区等功能的平台，有助于学生更好地学习和交流。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数字化教育资源建设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结合学科特点和学生需求，设计具有互动性、启发性的在线课程，包括视频讲座、在线测试、讨论区等。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开发多样化、高质量的在线课程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将国内外优质教育资源进行整合，形成丰富多样的教育资源库，为学生提供更加广阔的学习空间。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整合各类优质教育资源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制定科学合理的课程资源评价标准，对开发的课程资源进行评价和筛选，确保资源的优质性和适用性。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建立课程资源评价机制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优质课程资源的开发与整合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加强多媒体教学资源的研发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鼓励教师和技术人员积极研发新的多媒体教学资源，不断推陈出新，满足学生多样化的学习需求。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利用多媒体技术丰富教学手段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运用音频、视频、动画等多媒体手段，使教学内容更加生动、形象，提高学生的学习兴趣和积极性。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结合在线教育的特点，探索新的教学方式方法，如翻转课堂、混合式教学等，提高教学效果和学生的学习体验。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多媒体教学资源的应用与创新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建立资源共享机制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加强版权保护意识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完善版权保护制度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资源共享机制及版权保护问题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制定教育资源共享政策，鼓励学校、机构之间开展资源共享合作，促进教育资源的均衡分布和优化配置。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提高教育工作者和学生对版权保护的认识和重视程度，尊重原创作者的劳动成果和知识产权。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建立健全的版权保护制度，明确资源使用范围和权限，加强对侵权行为的监督和惩处力度，保障教育资源的合法使用和传播。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数字化教学模式与方法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https://d.book118.com/828075017007006036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2024-09-15T03:56:28.195</cp:lastPrinted>
  <dcterms:created xsi:type="dcterms:W3CDTF">2024-09-14T19:56:28Z</dcterms:created>
  <dcterms:modified xsi:type="dcterms:W3CDTF">2024-09-14T19:56:30Z</dcterms:modified>
</cp:coreProperties>
</file>