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7AE6E-ACA2-46DF-9071-59291D96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0EF69-721D-4FFE-91AD-46711215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31620-6778-4FCE-9CDA-2EADC4C8C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C45C1-7E21-4F3F-B160-D4CEFF6C7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40B023-0A1C-4161-81B4-76F85B06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8C848-BCD6-4A92-BDD9-E4C79998A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0D4F1F-C09B-4744-9207-28F8235C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ECA13-3A1E-4947-882E-DD014EB03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2310E-E24B-46AC-882F-88313F08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37C0B-6463-4BBA-8D41-AA56DBF5A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8EB9B-27A9-4F0E-B2FF-1311C410E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60111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家政服务季节性需求应对措施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家政服务市场的季节性需求特点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r="-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随着社会经济的发展和家庭结构的变迁，家政服务需求呈现出季节性波动的特点。春节、国庆等长假期间，家政服务需求量激增，而其他时间则相对平稳。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这种季节性需求波动给家政服务行业带来了挑战，需要采取有效的应对措施来满足市场需求和提高服务品质。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应对家政服务季节性需求，旨在确保在需求高峰期间家政服务市场的稳定供应，满足家庭对家政服务的需求。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采取合理的应对措施，有助于提高家政服务行业的服务水平和效率，增强市场竞争力，促进整个行业的可持续发展。同时，也有助于提升家庭的生活质量和幸福感。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家政服务市场的季节性需求特点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春节等传统节假日需求激增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应对措施：家政服务机构应提前预测市场需求，合理调配人员，提高服务质量，以满足客户在节假日期间的需求。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春节、国庆节等传统节假日期间，由于家庭成员团聚，对家政服务的需求量会激增，尤其是清洁、烹饪、照看孩子等服务项目。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27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夏季保姆需求减少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夏季由于天气炎热，许多家庭会选择外出旅游或度假，对保姆的需求量会相应减少。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应对措施：家政服务机构可以推出一些特色服务项目，如临时托管、紧急照看等，以适应市场需求的变化。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其他季节性需求变化包括开学季的家教需求、春季的家居清洁需求等。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应对措施：家政服务机构应根据不同季节的需求特点，提前制定应对策略，如加强人员培训、调整服务价格等，以适应市场的变化。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其他季节性需求变化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灵活调整人员配置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根据季节性需求变化，灵活调整家政服务人员数量和配置，确保服务质量和效率。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在需求量大的季节，增加服务人员数量，提高服务频次，满足客户需求的快速增长。在需求量小的季节，适当减少服务人员数量，降低成本，提高整体运营效率。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https://d.book118.com/828076011123006037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2024-09-17T19:07:41.830</cp:lastPrinted>
  <dcterms:created xsi:type="dcterms:W3CDTF">2024-09-17T11:07:41Z</dcterms:created>
  <dcterms:modified xsi:type="dcterms:W3CDTF">2024-09-17T11:07:43Z</dcterms:modified>
</cp:coreProperties>
</file>