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03EA83-F73D-47F7-8B37-BDE9302A7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4A95FD-C2AB-4BAC-AEC3-061FE6D43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377DF9-CCFD-4F01-B76E-8B084F364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904415-CA8C-468F-B1F4-5FF331E6C9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36846D-A444-410D-9D84-7A1B5ECCA6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5C6BBA-22F4-4313-94A1-8C4C28039C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31F429-E66B-4F4F-89EA-954098559A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8D9ED9-E4A0-4A24-963B-78D064AAF1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52AB04-ABF8-4CD6-B791-F375995CD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BBA26C-2D18-4E8E-8BC0-2EC5023710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12EC8B-DBB2-40D3-BC06-0EDD99D8B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7603007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不良事件分析防范护理课件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不良事件概述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不良事件的原因分析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不良事件的防范措施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不良事件的应对与处理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案例分享与教训总结</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不良事件概述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不良事件是指在医疗护理过程中发生的意外事件，可能导致患者伤害或死亡。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不良事件通常是指在医疗护理过程中出现的意外情况，这些情况可能导致患者的身体、心理或健康状况受到伤害或死亡。这些事件可能是由于医疗操作、药物、设备、感染等原因引起的。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563" r="20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不良事件的定义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不良事件的发生率较高，对患者和医疗机构都有严重影响。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良事件在医疗护理过程中时有发生，其发生率较高。这些事件不仅对患者造成身体和心理上的伤害，还可能对医疗机构的声誉和运营产生负面影响。因此，医疗机构需要采取有效措施来预防和控制不良事件的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不良事件的发生率与影响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不良事件可以分为技术性、责任性和管理性三类。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技术性不良事件是指由于医疗技术操作不当或技术水平不足引起的意外事件，如手术失误、用药不当等；责任性不良事件是指由于医护人员责任心不强或疏忽大意引起的意外事件，如输错液、遗漏治疗等；管理性不良事件是指由于医疗管理不善引起的意外事件，如设备故障、感染控制不力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不良事件的分类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不良事件的原因分析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由于患者对疾病和治疗的认知不足，可能导致不配合治疗、误解医嘱等情况，进而引发不良事件。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患者自身认知不足</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患者不遵守医嘱、不按时服药、不注意自我管理，也可能导致不良事件的发生。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患者自身行为不当</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患者自身原因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84" b="31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护理人员技能水平低、操作不熟练，可能导致操作失误或错误，引发不良事件。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护理人员与患者及家属沟通不足，可能导致信息传递错误或误解，进而引发不良事件。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护理人员因素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护理人员沟通不畅</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护理人员技能不足</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281" r="28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医疗制度不完善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医疗管理制度不健全、流程不合理，可能给不良事件的发生留下隐患。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医疗设备管理不善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医疗设备维护不当、更新不及时，可能导致设备故障或使用不当，进而引发不良事件。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医疗管理因素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药物与设备因素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药物不良反应</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某些药物可能存在不良反应，如过敏反应、肝肾损伤等，可能导致不良事件的发生。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设备故障与缺陷</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医疗设备故障或存在设计缺陷，可能导致治疗过程中的意外事件或误操作。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不良事件的防范措施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https://d.book118.com/828076030077006026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2024-09-03T23:33:43.930</cp:lastPrinted>
  <dcterms:created xsi:type="dcterms:W3CDTF">2024-09-03T15:33:43Z</dcterms:created>
  <dcterms:modified xsi:type="dcterms:W3CDTF">2024-09-03T15:33:46Z</dcterms:modified>
</cp:coreProperties>
</file>