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EF703-F502-4FE6-87AF-2DF1E19BD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D79560-23B0-4061-9B2D-330B374E4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0C05AE-975C-417B-BEC3-474262A7B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92071-8137-41AF-827D-B29F03DA5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F6BEB0-C846-461B-BAEF-83752C254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EF3C78-900B-41CD-960C-6879084DC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1A7C10-5E1A-4A5C-9398-4DC4B6B1C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0F5BD8-93D4-4004-8C67-CE0593211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B1A52-90D7-440F-B513-29D7C35C2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CC466-AAF0-4E2E-A473-7FE1C4D85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3A3F5-6436-4A1F-962F-8A36AF5A9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7604611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《中国古代文学与世界文学的创新与传承》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中国古代文学的创新与传承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世界文学的创新与传承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中国古代文学与世界文学的交流与影响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创新与传承在文学发展中的重要性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21" r="20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通过语言塑造形象、表达情感、反映社会生活，具有审美、教育、娱乐等多重功能。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能够传递思想、价值观，激发人们的想象力和创造力，推动社会进步。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文学的定义与功能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文学的社会作用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文学作为语言的艺术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古代文学的交流与影响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中国古代文学通过丝绸之路、海上丝绸之路等途径与世界文学进行交流，相互影响、相互借鉴。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古代文学的共性与个性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中国古代文学与世界文学在题材、主题、艺术手法等方面既有共性也有个性，共同构成了世界文学的多样性。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248" r="1224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中国古代文学与世界文学的关联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创新是文学发展的动力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通过创新，文学能够不断突破自我，探索新的表达方式和艺术手法，保持活力和生命力。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传承是文学发展的基础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传承意味着对前人成果的尊重和继承，同时也为后人的创新提供了基础和借鉴。只有在传承的基础上进行创新，文学才能不断发展进步。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创新与传承在文学发展中的重要性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中国古代文学的创新与传承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文学体裁的多样性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中国古代文学在体裁上不断创新，从最早的《诗经》中的四言诗，到楚辞、汉赋、唐诗、宋词、元曲等，各种体裁层出不穷，丰富了文学表达形式。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文学主题的拓展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古代文学作品在主题上不断突破，从最初的祭祀、宴饮等狭窄主题，逐渐拓展到社会、历史、哲学、人生等广泛领域，深刻反映了时代精神和人民心声。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文学技巧的精湛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古代作家在文学创作中不断探索和创新，形成了诸如比兴、象征、用典、对仗等多种修辞手法，使得作品更具艺术感染力和审美价值。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古代文学的创新表现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在古代社会，许多文学作品是通过口传心授的方式传承下来的，如民间歌谣、故事传说等，这种传承方式使得作品在流传过程中不断得到加工和完善。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口传心授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随着文字的发展和普及，越来越多的文学作品被记录下来，成为后世学习和研究的宝贵资料，同时也为文学的传承提供了重要载体。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文字记载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古代教育体系中，文学教育占据重要地位，通过学校教育、家庭教育等途径，将经典文学作品传授给后代，实现了文学的代际传承。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教育传承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古代文学的传承方式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文学传统的继承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现代文学在发展过程中，不断从古代文学中汲取营养，继承并发扬了古代文学的优良传统，如关注现实、抒发情感、追求艺术美感等。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创作手法的借鉴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现代作家在创作过程中，常常借鉴古代文学的创作手法和技巧，如运用象征、隐喻、意象等手法，增强作品的艺术表现力。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审美趣味的延续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古代文学作品所体现的审美趣味和审美标准，对现代文学产生了深远影响，如对意境的追求、对语言的锤炼等，使得现代文学作品在审美上呈现出与古代文学相似的特点。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古代文学对现代文学的影响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世界文学的创新与传承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跨文化交流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世界文学通过不同文化间的交流，促进了文学观念、题材和表现手法的创新。这种交流使得文学作品能够超越地域和民族的限制，具有更广泛的普遍性和共鸣。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多元文化背景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世界文学的创新特点还体现在对多元文化的尊重和包容上。不同文化背景的作家通过创作反映各自文化特色的作品，丰富了世界文学的多样性和内涵。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文学实验与探索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世界文学鼓励作家进行文学实验和探索，尝试新的创作手法和技巧。这种实验和探索推动了文学形式和内容的创新，为世界文学的发展注入了活力。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世界文学的创新特点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经典作品传承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世界文学的传承路径之一是通过经典作品的传承来实现。经典作品具有普遍性和永恒性，能够跨越时空和文化差异，对后世产生深远影响。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教育体系传承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教育体系是世界文学传承的重要途径。通过学校教育、课程设置和教材编写等方式，将世界文学作品和文学知识传授给学生，培养他们的文学素养和审美能力。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翻译与传播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翻译与传播是世界文学传承的关键环节。通过翻译，世界文学作品得以在不同语言和文化中传播和交流，促进了文学的跨国界和跨文化传播。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世界文学的传承路径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https://d.book118.com/828076046117006034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2024-09-13T07:11:22.332</cp:lastPrinted>
  <dcterms:created xsi:type="dcterms:W3CDTF">2024-09-12T23:11:22Z</dcterms:created>
  <dcterms:modified xsi:type="dcterms:W3CDTF">2024-09-12T23:11:24Z</dcterms:modified>
</cp:coreProperties>
</file>