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6F8A7-A49F-4A99-AD8A-E6EB0FDE3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AFEC0-BEAE-4E4E-B070-7DDB50632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6D777-7DEF-46CC-BDA7-FF6295FAB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5FA9F-8CB2-4F2E-914B-F4C14404A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CF39B3-2D3F-487B-9B38-4550119B9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E35988-7C77-4AB9-B96E-1C7756A44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3D8329-791D-4D52-8C3B-17291DCEF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6B0F2-36B5-4265-B7A2-FB739BE4E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8C9B5-BC49-4D20-842C-8E8725EA0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BAF7C-35FE-4E92-A14F-8DEF8B593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0AC6D-49EB-4A83-AE1E-EB531AF3F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76120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新护士操作培训考核分析总结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新护士操作培训概述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操作技能提升建议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新护士操作培训概述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提高新护士的操作技能，确保其具备独立完成临床护理工作的能力。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包括基础护理操作、急救技能、护理文书书写等，以及相关法律法规和职业道德教育。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采用理论授课、实践操作、案例分析等多种形式，注重理论与实践相结合。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根据新护士的实际情况和医院需求，合理安排培训时间，通常为2-3个月。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培训师资主要由经验丰富的临床护理专家、护理教育者以及部分资深护士组成。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要求培训师资具备丰富的临床经验和教学能力，能够为新护士提供专业、实用的指导和帮助。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成绩总体情况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根据本次考核成绩的统计，新护士们的平均分为85分，其中最高分为95分，最低分为70分。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成绩分布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成绩在80-90分之间的人数最多，占到了总人数的60%，而90分以上的高分段和70分以下的低分段均占到了总人数的20%。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考核成绩统计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理论考试主要考察了护士对基础护理知识的掌握情况，包括护理程序、护理操作规范、护理安全等方面的知识。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理论考试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技能操作主要考察了护士在实际工作中的操作能力，包括输液、注射、心肺复苏等基础护理操作技能。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技能操作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优点：新护士们在理论考试和技能操作中均表现出了较高的水平，特别是在技能操作方面表现优秀。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不足：在理论考试中，部分新护士对某些知识点掌握不够牢固，需要加强复习和巩固。在技能操作中，部分新护士在操作流程的细节方面还需要加强练习和规范。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通过对考核情况的分析，我们可以得出以下结论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新护士们在理论考试和技能操作中均表现出了较高的水平，但在某些知识点和操作细节方面还需要加强学习和练习。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在今后的培训中，应该注重对新护士进行系统性的培训，加强理论知识和实践操作的结合，提高其综合素质和应对能力。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对于考核中存在的问题和不足，应该及时进行反馈和指导，帮助新护士们更好地提高自己的专业水平和能力。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操作技能提升建议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https://d.book118.com/828076120075006046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2024-09-27T12:19:59.925</cp:lastPrinted>
  <dcterms:created xsi:type="dcterms:W3CDTF">2024-09-27T04:19:59Z</dcterms:created>
  <dcterms:modified xsi:type="dcterms:W3CDTF">2024-09-27T04:20:01Z</dcterms:modified>
</cp:coreProperties>
</file>