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92510-655E-4221-A5E8-F23D3EC3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AD67E-35BA-4076-8235-3DC262E4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A1FC-4BD6-4E80-B981-396D0650D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80585-C9D9-4576-91EC-453D3C79F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B2660-52F0-4E42-8F00-FC6AC1B9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379B0-2DDA-40EA-A700-45AB43FC7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6C53F-093A-40BA-BED5-C5E3DEB5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CBE3C-08B0-4335-A33A-8AFBBE1C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E6730-4EBD-45D3-8698-2F8F7FB0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21681-87E7-40DC-86F5-8EE12240E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1C6CC-89DF-466A-8889-65D8AB47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6135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体温的评估与护理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体温的生理基础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体温的评估方法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异常体温的护理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体温评估在临床护理中的应用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体温护理的相关知识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体温的生理基础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10" r="204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8" r="326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体温是由体内代谢过程产生的热量形成的。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体温的产生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体温的调节主要通过神经和内分泌系统来控制，包括自主神经系统和下丘脑-垂体-肾上腺轴。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体温的调节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体温的产生与调节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正常体温的范围因人而异，但平均在36.5-37.5°C之间。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体温会随着一天中的时间、活动水平和外部环境的变化而有所波动。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正常体温的范围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体温波动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影响体温的内源性因素包括代谢率、肌肉活动、激素水平等。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内源性因素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影响体温的外源性因素包括环境温度、湿度、气候条件等。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外源性因素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影响体温的因素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体温的评估方法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口测法是一种常用的体温测量方法，通过将体温计放在被测者的舌下测量体温。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口测法适用于大多数人群，特别是儿童和成人。测量前应让被测者保持安静，不要说话或进食，以免影响测量结果。测量时，将体温计放在舌下，闭嘴并用鼻子呼吸，等待约3分钟后取出体温计读取数值。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腋测法是将体温计放在被测者的腋下测量体温的方法。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测法是家庭常用的体温测量方法之一。测量前应将腋窝擦拭干净，然后将体温计放在腋窝深处，紧贴皮肤，用上臂夹紧体温计，等待约10分钟后取出体温计读取数值。注意在测量过程中不要让水银端受到压力或移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肛测法是将体温计插入肛门测量体温的方法。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测法通常用于测量新生儿的体温，因为新生儿的直肠温度较为稳定。测量前应将肛门周围擦拭干净，然后将体温计插入肛门约1/2英寸深，等待约3分钟后取出体温计读取数值。注意在测量过程中要保持体温计的清洁和卫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电子体温计是一种利用电子传感器测量体温的仪器。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体温计具有快速、准确、方便的优点，通常用于医疗和家庭场合。其工作原理是利用电子传感器将人体温度转换成电信号，经过处理后显示在屏幕上。电子体温计的测量部位可以是腋下、口腔或肛门等部位，具体使用方法根据不同型号而有所不同。使用电子体温计时应注意定期校准和维护，以保证测量结果的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电子体温计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异常体温的护理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https://d.book118.com/828076135044006027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2024-09-05T03:20:06.523</cp:lastPrinted>
  <dcterms:created xsi:type="dcterms:W3CDTF">2024-09-04T19:20:06Z</dcterms:created>
  <dcterms:modified xsi:type="dcterms:W3CDTF">2024-09-04T19:20:08Z</dcterms:modified>
</cp:coreProperties>
</file>