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723A5-33FF-4D42-A4BD-A7DE41038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30B82-806F-4F60-BA45-99364703F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79979-1DC4-4CF6-965B-19D61B185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D0037-B890-44B4-A524-0A2F054C6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DB4FF6-B1A3-4436-941A-B397AF783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2EE672-FC20-487C-8352-1DF63D481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4446E1-0551-4E1A-A3AF-F414FB7B6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0D6A60-77B1-41BA-BD46-2AA372C74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3D908-0554-4FFE-A4E3-C13474BF0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C78D9-9930-412B-8FA2-0433FE64A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E1108-A584-4A56-9F8C-F0335BD63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00040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西南交通大学成人教育学院概述\n## 1.西南交通大学成人教育学院的历史沿革\n### 1.1西南交通大学的创立背景及发展历程\n### 1.2成人教育学院成立的时间及初衷\n### 1.3成人教育学院的发展历程及重要节点\n## 2.西南交通大学成人教育学院的教育体系\n### 2.1成人高等教育的学历类型及课程设置\n### 2.2成人高等教育的教学方式及教学方法\n### 2.3成人高等教育的考核方式及评分标准\n## 3.西南交通大学成人教育学院的学生概况\n### 3.1学生的年龄结构及职业背景\n### 3.2学生的学习动机及目标\n### 3.3学生的学习成绩及满意度调查\n## 4.西南交通大学成人教育学院的教学资源\n### 4.1成人教育学院的教学师资及团队\n### 4.2成人教育学院的教学设施及资源\n### 4.3成人教育学院的教学管理及质量监控\n## 5.西南交通大学成人教育学院的社会影响及评价\n### 5.1成人教育学院在行业内的声誉及影响力\n### 5.2成人教育学院学生的就业情况及发展前景\n### 5.3成人教育学院的社会责任及贡献\n## 6.西南交通大学成人教育学院的未来展望\n### 6.1成人教育学院的发展机遇及挑战\n### 6.2成人教育学院的未来发展战略及规划\n### 6.3成人教育学院对教育事业的持续贡献及影响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600"/>
              <a:t>西南交通大学成人教育学院概述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西南交通大学成人教育学院的历史沿革</a:t>
            </a:r>
            <a:endParaRPr/>
          </a:p>
        </p:txBody>
      </p:sp>
      <p:sp>
        <p:nvSpPr>
          <p:cNvPr id="1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西南交通大学的创立背景</a:t>
                </a:r>
                <a:endParaRPr/>
              </a:p>
            </p:txBody>
          </p:sp>
          <p:sp>
            <p:nvSpPr>
              <p:cNvPr id="21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中国近代铁路事业的发展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民族工业的兴起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交通大学的分立与重组</a:t>
                </a:r>
                <a:endParaRPr/>
              </a:p>
            </p:txBody>
          </p:sp>
        </p:grpSp>
        <p:grpSp>
          <p:nvGrpSpPr>
            <p:cNvPr id="21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西南交通大学的发展历程</a:t>
                </a:r>
                <a:endParaRPr/>
              </a:p>
            </p:txBody>
          </p:sp>
          <p:sp>
            <p:nvSpPr>
              <p:cNvPr id="21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西南交通大学的创立（1896年）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西南交通大学的重组（1952年）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西南交通大学的扩建（1956年）</a:t>
                </a:r>
                <a:endParaRPr/>
              </a:p>
            </p:txBody>
          </p:sp>
        </p:grpSp>
        <p:grpSp>
          <p:nvGrpSpPr>
            <p:cNvPr id="21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西南交通大学的重要历史事件</a:t>
                </a:r>
                <a:endParaRPr/>
              </a:p>
            </p:txBody>
          </p:sp>
          <p:sp>
            <p:nvSpPr>
              <p:cNvPr id="21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川黔铁路的建设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成昆铁路的建设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青藏铁路的建设</a:t>
                </a:r>
                <a:endParaRPr/>
              </a:p>
            </p:txBody>
          </p:sp>
        </p:grpSp>
      </p:grpSp>
      <p:pic>
        <p:nvPicPr>
          <p:cNvPr id="21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西南交通大学的创立背景及发展历程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成人教育学院成立的时间及初衷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组合 22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5" name="组合 22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成人教育学院成立的时间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1980年代初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与成人高等教育的发展相适应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为社会提供更多的教育机会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0" name="组合 22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成人教育学院的初衷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为在职人员提供继续教育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为社会输送更多的专业人才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为终身学习提供平台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成人教育学院的发展历程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1980年代初的成立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1990年代的改革与发展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21世纪以来的创新与拓展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成人教育学院的重要节点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成人高等教育学历教育的开展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成人高等教育非学历教育的推广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成人教育学院的教学改革与实践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成人教育学院的发展历程及重要节点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西南交通大学成人教育学院的教育体系</a:t>
            </a:r>
            <a:endParaRPr/>
          </a:p>
        </p:txBody>
      </p:sp>
      <p:sp>
        <p:nvSpPr>
          <p:cNvPr id="25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成人高等教育的学历类型及课程设置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8" name="组合 25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9" name="组合 25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成人高等教育的学历类型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专科起点本科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本科起点硕士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专业学位研究生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4" name="组合 26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成人高等教育的课程设置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专科课程设置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本科课程设置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硕士课程设置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专业学位课程设置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成人高等教育的教学方式</a:t>
                </a:r>
                <a:endParaRPr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面授教学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混合式教学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成人高等教育的教学方法</a:t>
                </a:r>
                <a:endParaRPr/>
              </a:p>
            </p:txBody>
          </p:sp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讲授法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案例法</a:t>
                </a:r>
                <a:endParaRPr/>
              </a:p>
            </p:txBody>
          </p:sp>
          <p:sp>
            <p:nvSpPr>
              <p:cNvPr id="2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成人高等教育的教学方式及教学方法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成人高等教育的考核方式及评分标准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9" name="组合 28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0" name="组合 28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成人高等教育的考核方式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形成性考核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终结性考核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综合评价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5" name="组合 29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成人高等教育的评分标准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期末考试成绩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作业成绩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课程设计成绩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实践环节成绩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西南交通大学成人教育学院的学生概况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学生的年龄结构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18-25岁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26-35岁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36-45岁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46岁以上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学生的职业背景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在职人员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应届毕业生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自谋职业者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学生的年龄结构及职业背景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学生的学习动机及目标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0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-学生的学习动机     - 提高自身素质
    - 晋升职位
    - 跳槽转行
    - 兴趣爱好
-学生的学习目标
    - 获得学历证书
    - 学习专业知识
    - 提高职业技能
    - 拓展人际关系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cxnSp>
        <p:nvCxnSpPr>
          <p:cNvPr id="31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学生的学习成绩及满意度调查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" name="组合 3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6" name="组合 3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学生的学习成绩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优良率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及格率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不及格率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1" name="组合 4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学生的满意度调查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教学质量满意度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教学资源满意度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教学管理满意度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售后服务满意度</a:t>
                </a:r>
                <a:endParaRPr/>
              </a:p>
            </p:txBody>
          </p:sp>
          <p:pic>
            <p:nvPicPr>
              <p:cNvPr id="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https://d.book118.com/828100040003006042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西南交通大学成人教育学院概述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2024-09-20T23:02:40.281</cp:lastPrinted>
  <dcterms:created xsi:type="dcterms:W3CDTF">2024-09-20T15:02:40Z</dcterms:created>
  <dcterms:modified xsi:type="dcterms:W3CDTF">2024-09-20T15:02:42Z</dcterms:modified>
</cp:coreProperties>
</file>