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E9836-2BB4-4664-A173-CD87C51B5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7817C-E28D-4EF7-A290-25E4DD53B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15DCB-4158-49FE-9792-32C773D7B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DB3C6-4EB1-46AF-B797-F145FF64D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32E44-1DAC-4BAA-B82E-C39FFD4FB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E11CDE-6B53-4F1E-A1A7-CD92FD12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B8A54-6E05-4D2E-BFD9-B3DAF782F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7E9C6-9ACA-4627-A3D3-8E51661D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D0CF6-5A69-4016-BFD5-4663BB1B9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34F2A-DAB7-4210-9652-73582E4B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658D5-3887-4B20-A4EE-3E29B6482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0053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计划审计工作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审计计划的目的和重要性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审计计划的制定过程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审计计划的内容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审计计划的实施和管理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审计计划的评估和总结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审计计划的目的和重要性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审计计划的目的</a:t>
            </a:r>
            <a:endParaRPr lang="zh-CN" altLang="en-US"/>
          </a:p>
        </p:txBody>
      </p:sp>
      <p:sp>
        <p:nvSpPr>
          <p:cNvPr id="10489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确保审计工作的有效性和效率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确保审计工作的合规性和合法性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提高审计质量，降低审计风险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明确审计目标和范围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确定审计资源和时间安排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制定审计程序和方法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审计计划的重要性</a:t>
            </a:r>
            <a:endParaRPr lang="zh-CN" altLang="en-US"/>
          </a:p>
        </p:txBody>
      </p:sp>
      <p:sp>
        <p:nvSpPr>
          <p:cNvPr id="104906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提高审计工作的质量，降低审计风险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确保审计工作的有效性和效率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明确审计目标，提高审计工作的针对性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提高审计工作的透明度和公正性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审计计划的制定过程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了解被审计单位的情况</a:t>
            </a:r>
            <a:endParaRPr lang="zh-CN" altLang="en-US"/>
          </a:p>
        </p:txBody>
      </p:sp>
      <p:sp>
        <p:nvSpPr>
          <p:cNvPr id="10491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收集被审计单位的基本信息，如组织结构、业务范围、财务状况等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了解被审计单位的内部控制制度，如内部审计、风险管理、内部控制等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收集被审计单位的外部环境信息，如行业状况、市场竞争、法律法规等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确定被审计单位的审计重点和审计风险，为制定审计计划提供依据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确定审计的目标和范围</a:t>
            </a:r>
            <a:endParaRPr lang="zh-CN" altLang="en-US"/>
          </a:p>
        </p:txBody>
      </p:sp>
      <p:sp>
        <p:nvSpPr>
          <p:cNvPr id="10492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确定审计重点：根据审计目标，确定审计的重点领域和问题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确定审计目标：明确审计的目的和预期成果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确定审计范围：确定审计的领域和范围，包括时间、地点、人员等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制定审计计划：根据审计目标和范围，制定详细的审计计划，包括审计步骤、方法、人员等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评估审计资源和人员配置</a:t>
            </a:r>
            <a:endParaRPr lang="zh-CN" altLang="en-US"/>
          </a:p>
        </p:txBody>
      </p:sp>
      <p:sp>
        <p:nvSpPr>
          <p:cNvPr id="10492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制定审计计划：包括审计时间表、审计步骤、审计方法等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人员配置：根据审计目标和资源情况，合理配置审计人员，包括审计组长、审计员等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确定审计目标：明确审计的目的和范围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评估审计资源：包括时间、资金、技术、人员等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确定审计的时间表和预算</a:t>
            </a:r>
            <a:endParaRPr lang="zh-CN" altLang="en-US"/>
          </a:p>
        </p:txBody>
      </p:sp>
      <p:sp>
        <p:nvSpPr>
          <p:cNvPr id="104935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确定审计的时间：根据项目的重要性和紧急性，确定审计的时间表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确定审计的范围：根据项目的规模和复杂性，确定审计的范围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确定审计的成本：根据项目的成本和预算，确定审计的成本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确定审计的进度：根据项目的进度和计划，确定审计的进度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审计计划的内容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https://d.book118.com/828100053016006023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计划审计工作</vt:lpstr>
      <vt:lpstr>目录</vt:lpstr>
      <vt:lpstr>单击添加章节标题</vt:lpstr>
      <vt:lpstr>审计计划的目的和重要性</vt:lpstr>
      <vt:lpstr>审计计划的目的</vt:lpstr>
      <vt:lpstr>审计计划的重要性</vt:lpstr>
      <vt:lpstr>审计计划的制定过程</vt:lpstr>
      <vt:lpstr>了解被审计单位的情况</vt:lpstr>
      <vt:lpstr>确定审计的目标和范围</vt:lpstr>
      <vt:lpstr>评估审计资源和人员配置</vt:lpstr>
      <vt:lpstr>确定审计的时间表和预算</vt:lpstr>
      <vt:lpstr>审计计划的内容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2024-08-29T12:21:09.853</cp:lastPrinted>
  <dcterms:created xsi:type="dcterms:W3CDTF">2024-08-29T04:21:09Z</dcterms:created>
  <dcterms:modified xsi:type="dcterms:W3CDTF">2024-08-29T04:21:12Z</dcterms:modified>
</cp:coreProperties>
</file>