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C0773-04E2-4F07-BF90-1CF16723C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7D304-E98E-40FD-BA3A-017233FCD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DC662-0695-4424-9483-D232F4CCD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561E7-FA39-404F-9E4C-6F4F2CB3C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0AA2B-A2A2-4221-8954-CAA815CC0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237FD-1B7A-4C63-9305-BAFB8FFD6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76338C-65F6-49E7-846D-E98B977D5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BD85E-5730-4CA9-A516-7E0136F65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543BC-6161-44B4-9207-13CB35327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4DFA8-137F-4611-9DCA-44252009A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3C7B3-0693-416C-AC3C-F0396FC15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0063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护理札记阅读心得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护理札记内容概述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阅读心得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护理札记对实际工作的启示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书籍简介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作者：某知名护理专家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书籍特点：该书籍语言通俗易懂，内容丰富，实用性强，适合护理专业人士阅读和学习。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书籍内容：护理札记是一本关于护理实践和护理理论的书籍，涵盖了护理工作的各个方面，包括基础护理、高级护理、护理管理等内容。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出版年份：XXXX年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为了提高自己的护理理论和实践水平，了解护理工作的最新动态和趋势。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，我采用了逐章阅读的方式，先通读一遍了解整体内容，然后针对重点章节进行深入阅读和思考，同时结合实际工作进行实践和应用。在阅读过程中，我遇到了一些问题和难点，通过查阅相关资料和请教同事解决了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阅读目的和过程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护理札记内容概述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以人为本，以患者为中心，提供全方位的护理服务。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尊重患者的权利，保护患者的隐私，遵循公平、公正、诚信的护理伦理原则。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关注患者的心理需求，运用心理学原理和方法，促进患者的身心健康。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掌握正确的测量生命体征、口腔护理、皮肤护理等基础护理技能。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针对不同专科的患者，掌握相应的护理技能，如手术室护理、重症监护等。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掌握心肺复苏、急救药物使用等急救护理技能，能够应对紧急情况。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护理技巧和方法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对案例进行深入分析，包括患者病情、护理问题、解决方案等，提高护理人员的临床思维和解决问题的能力。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总结案例经验教训，优化护理流程，提高护理质量。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选择具有代表性的护理案例，涵盖不同疾病、不同年龄段、不同护理需求的患者。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阅读心得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护理工作是医疗体系中不可或缺的一环，承担着照顾患者、促进康复的重要职责。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护理工作需要具备专业的医学知识和技能，同时也需要具备良好的沟通能力和耐心细致的态度。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护理工作不仅关注患者的身体健康，还关注患者的心理状态，为患者提供全方位的关怀和照顾。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对护理工作的理解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https://d.book118.com/828100063011006044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2024-09-23T21:23:31.524</cp:lastPrinted>
  <dcterms:created xsi:type="dcterms:W3CDTF">2024-09-23T13:23:31Z</dcterms:created>
  <dcterms:modified xsi:type="dcterms:W3CDTF">2024-09-23T13:23:33Z</dcterms:modified>
</cp:coreProperties>
</file>