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61A836-3AF1-4AD8-9474-7A4FE00DDA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92792A-62FE-48A7-BB57-52EEC3BF1C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63894F1-055D-46EA-82DD-416803ECAF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63F0CF-30F3-4068-893E-375BEC2F10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B42D47-9D3B-40E3-9977-D542731D3A2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CA10906-1259-4932-AEA8-A8D3545B4B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8F99823-4700-4ADC-9AFC-123BDFCA5C4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B9D44B-12F9-441A-A775-37BCB0386E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F0482E-0B23-4ECA-ACA7-AB57544185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A1E209-C043-4CA5-BC84-2ADFC41979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B9D578-7328-4D12-92A7-BC937D9246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100073012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人工智能在医疗器械设计中的应用</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医疗器械设计中的人工智能应用简述
 人工智能在医疗器械设计中的作用
 人工智能辅助医疗器械设计流程
 人工智能在医疗器械设计中的优势
 人工智能在医疗器械设计中的局限性
 人工智能在医疗器械设计中的发展趋势
 人工智能技术的 ethical implications (伦理影响)
 人工智能在医疗器械设计中的前景展望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医疗器械设计中的人工智能应用简述</a:t>
            </a:r>
          </a:p>
        </p:txBody>
      </p:sp>
      <p:sp>
        <p:nvSpPr>
          <p:cNvPr id="3" name="Subtitle 2"/>
          <p:cNvSpPr>
            <a:spLocks noGrp="1"/>
          </p:cNvSpPr>
          <p:nvPr>
            <p:ph type="subTitle" idx="1"/>
          </p:nvPr>
        </p:nvSpPr>
        <p:spPr/>
        <p:txBody>
          <a:bodyPr/>
          <a:lstStyle/>
          <a:p>
            <a:r>
              <a:t>人工智能在医疗器械设计中的应用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医疗器械设计中的人工智能应用简述</a:t>
            </a:r>
          </a:p>
        </p:txBody>
      </p:sp>
      <p:sp>
        <p:nvSpPr>
          <p:cNvPr id="3" name="Content Placeholder 2"/>
          <p:cNvSpPr>
            <a:spLocks noGrp="1"/>
          </p:cNvSpPr>
          <p:nvPr>
            <p:ph sz="half" idx="2"/>
          </p:nvPr>
        </p:nvSpPr>
        <p:spPr/>
        <p:txBody>
          <a:bodyPr/>
          <a:lstStyle/>
          <a:p>
            <a:r>
              <a:t>1. 计算机模拟能够帮助医疗器械设计师虚拟地测试和评估设计方案，预测器械的性能和安全性，从而减少物理原型制作和测试的成本以及时间。</a:t>
            </a:r>
          </a:p>
          <a:p>
            <a:r>
              <a:t>2. 人工智能可以用于生成更准确和逼真的模拟模型，同时可以处理大量的数据，因此可以更好地预测医疗器械的性能和安全性。</a:t>
            </a:r>
          </a:p>
          <a:p>
            <a:r>
              <a:t>3. 人工智能技术可以被用于优化计算机模拟和建模流程，从而提高医疗器械设计效率和精度。</a:t>
            </a:r>
          </a:p>
        </p:txBody>
      </p:sp>
      <p:sp>
        <p:nvSpPr>
          <p:cNvPr id="4" name="Text Placeholder 3"/>
          <p:cNvSpPr>
            <a:spLocks noGrp="1"/>
          </p:cNvSpPr>
          <p:nvPr>
            <p:ph type="body" idx="3"/>
          </p:nvPr>
        </p:nvSpPr>
        <p:spPr/>
        <p:txBody>
          <a:bodyPr/>
          <a:lstStyle/>
          <a:p>
            <a:r>
              <a:t>机器学习</a:t>
            </a:r>
          </a:p>
        </p:txBody>
      </p:sp>
      <p:sp>
        <p:nvSpPr>
          <p:cNvPr id="5" name="Content Placeholder 4"/>
          <p:cNvSpPr>
            <a:spLocks noGrp="1"/>
          </p:cNvSpPr>
          <p:nvPr>
            <p:ph sz="half" idx="4"/>
          </p:nvPr>
        </p:nvSpPr>
        <p:spPr/>
        <p:txBody>
          <a:bodyPr/>
          <a:lstStyle/>
          <a:p>
            <a:r>
              <a:t>1. 机器学习算法可以被用于分析医疗器械设计数据，识别设计中的模式和趋势，帮助工程师发现设计缺陷和改进设计方案。</a:t>
            </a:r>
          </a:p>
          <a:p>
            <a:r>
              <a:t>2. 机器学习可以用于预测医疗器械的性能和安全性，帮助工程师做出更明智的设计决策。</a:t>
            </a:r>
          </a:p>
          <a:p>
            <a:r>
              <a:t>3. 机器学习可以用于创建定制化的医疗器械设计模型，以满足特定患者或疾病的需求。</a:t>
            </a:r>
          </a:p>
        </p:txBody>
      </p:sp>
      <p:sp>
        <p:nvSpPr>
          <p:cNvPr id="6" name="Text Placeholder 5"/>
          <p:cNvSpPr>
            <a:spLocks noGrp="1"/>
          </p:cNvSpPr>
          <p:nvPr>
            <p:ph type="body" idx="1"/>
          </p:nvPr>
        </p:nvSpPr>
        <p:spPr/>
        <p:txBody>
          <a:bodyPr/>
          <a:lstStyle/>
          <a:p>
            <a:r>
              <a:t>计算机模拟和建模</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医疗器械设计中的人工智能应用简述</a:t>
            </a:r>
          </a:p>
        </p:txBody>
      </p:sp>
      <p:sp>
        <p:nvSpPr>
          <p:cNvPr id="3" name="Text Placeholder 2"/>
          <p:cNvSpPr>
            <a:spLocks noGrp="1"/>
          </p:cNvSpPr>
          <p:nvPr>
            <p:ph type="body" idx="1"/>
          </p:nvPr>
        </p:nvSpPr>
        <p:spPr/>
        <p:txBody>
          <a:bodyPr/>
          <a:lstStyle/>
          <a:p>
            <a:r>
              <a:t>计算机视觉</a:t>
            </a:r>
          </a:p>
        </p:txBody>
      </p:sp>
      <p:sp>
        <p:nvSpPr>
          <p:cNvPr id="4" name="Content Placeholder 3"/>
          <p:cNvSpPr>
            <a:spLocks noGrp="1"/>
          </p:cNvSpPr>
          <p:nvPr>
            <p:ph sz="half" idx="2"/>
          </p:nvPr>
        </p:nvSpPr>
        <p:spPr/>
        <p:txBody>
          <a:bodyPr/>
          <a:lstStyle/>
          <a:p>
            <a:r>
              <a:t>1. 利用计算机视觉技术，可以对医疗器械进行图像识别分析，可以实现医疗器械的缺陷检测和质量控制。</a:t>
            </a:r>
          </a:p>
          <a:p>
            <a:r>
              <a:t>2. 计算机视觉技术可以用于医疗器械的引导和控制，例如，可以指导手术机器人进行手术，或者引导放射治疗设备进行治疗。</a:t>
            </a:r>
          </a:p>
          <a:p>
            <a:r>
              <a:t>3. 计算机视觉技术可以用于医疗器械的远程诊断和维护，例如，可以远程诊断医疗器械的故障并进行维护。</a:t>
            </a:r>
          </a:p>
        </p:txBody>
      </p:sp>
      <p:sp>
        <p:nvSpPr>
          <p:cNvPr id="5" name="Text Placeholder 4"/>
          <p:cNvSpPr>
            <a:spLocks noGrp="1"/>
          </p:cNvSpPr>
          <p:nvPr>
            <p:ph type="body" idx="3"/>
          </p:nvPr>
        </p:nvSpPr>
        <p:spPr/>
        <p:txBody>
          <a:bodyPr/>
          <a:lstStyle/>
          <a:p>
            <a:r>
              <a:t>自然语言处理</a:t>
            </a:r>
          </a:p>
        </p:txBody>
      </p:sp>
      <p:sp>
        <p:nvSpPr>
          <p:cNvPr id="6" name="Content Placeholder 5"/>
          <p:cNvSpPr>
            <a:spLocks noGrp="1"/>
          </p:cNvSpPr>
          <p:nvPr>
            <p:ph sz="half" idx="4"/>
          </p:nvPr>
        </p:nvSpPr>
        <p:spPr/>
        <p:txBody>
          <a:bodyPr/>
          <a:lstStyle/>
          <a:p>
            <a:r>
              <a:t>1. 自然语言处理技术可以被用于分析医疗器械设计文档、法规要求和患者反馈，帮助工程师理解设计要求和患者需求，从而设计出更符合要求和更安全的医疗器械。</a:t>
            </a:r>
          </a:p>
          <a:p>
            <a:r>
              <a:t>2. 自然语言处理技术可以用于创建医疗器械设计知识库，帮助工程师快速检索和查找设计信息，提高设计效率。</a:t>
            </a:r>
          </a:p>
          <a:p>
            <a:r>
              <a:t>3. 自然语言处理技术可以用于开发医疗器械设计辅助工具，帮助工程师自动生成设计文档、法规报告和患者使用说明书，从而提高设计效率和准确性。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医疗器械设计中的人工智能应用简述</a:t>
            </a:r>
          </a:p>
        </p:txBody>
      </p:sp>
      <p:sp>
        <p:nvSpPr>
          <p:cNvPr id="3" name="Content Placeholder 2"/>
          <p:cNvSpPr>
            <a:spLocks noGrp="1"/>
          </p:cNvSpPr>
          <p:nvPr>
            <p:ph sz="half" idx="2"/>
          </p:nvPr>
        </p:nvSpPr>
        <p:spPr/>
        <p:txBody>
          <a:bodyPr/>
          <a:lstStyle/>
          <a:p>
            <a:r>
              <a:t>1. 优化算法可以被用于优化医疗器械的设计参数，以实现最佳的性能和安全性。</a:t>
            </a:r>
          </a:p>
          <a:p>
            <a:r>
              <a:t>2. 优化算法可以用于优化医疗器械的制造工艺，以提高生产效率和降低成本。</a:t>
            </a:r>
          </a:p>
          <a:p>
            <a:r>
              <a:t>3. 优化算法可以用于医疗器械的供应链管理，以优化物流和库存，从而降低成本和提高效率。</a:t>
            </a:r>
          </a:p>
        </p:txBody>
      </p:sp>
      <p:sp>
        <p:nvSpPr>
          <p:cNvPr id="4" name="Text Placeholder 3"/>
          <p:cNvSpPr>
            <a:spLocks noGrp="1"/>
          </p:cNvSpPr>
          <p:nvPr>
            <p:ph type="body" idx="3"/>
          </p:nvPr>
        </p:nvSpPr>
        <p:spPr/>
        <p:txBody>
          <a:bodyPr/>
          <a:lstStyle/>
          <a:p>
            <a:r>
              <a:t>大数据分析</a:t>
            </a:r>
          </a:p>
        </p:txBody>
      </p:sp>
      <p:sp>
        <p:nvSpPr>
          <p:cNvPr id="5" name="Content Placeholder 4"/>
          <p:cNvSpPr>
            <a:spLocks noGrp="1"/>
          </p:cNvSpPr>
          <p:nvPr>
            <p:ph sz="half" idx="4"/>
          </p:nvPr>
        </p:nvSpPr>
        <p:spPr/>
        <p:txBody>
          <a:bodyPr/>
          <a:lstStyle/>
          <a:p>
            <a:r>
              <a:t>1. 大数据分析技术可以被用于分析医疗器械的性能数据和患者使用数据，识别设计中的问题并改进设计方案。</a:t>
            </a:r>
          </a:p>
          <a:p>
            <a:r>
              <a:t>2. 大数据分析技术可以用于预测医疗器械的故障和召回，帮助医疗器械制造商及时采取措施，避免安全事故的发生。</a:t>
            </a:r>
          </a:p>
          <a:p>
            <a:r>
              <a:t>3. 大数据分析技术可以用于开发医疗器械的远程诊断和维护系统，以便医疗器械制造商能够及时发现和解决医疗器械的问题。</a:t>
            </a:r>
          </a:p>
        </p:txBody>
      </p:sp>
      <p:sp>
        <p:nvSpPr>
          <p:cNvPr id="6" name="Text Placeholder 5"/>
          <p:cNvSpPr>
            <a:spLocks noGrp="1"/>
          </p:cNvSpPr>
          <p:nvPr>
            <p:ph type="body" idx="1"/>
          </p:nvPr>
        </p:nvSpPr>
        <p:spPr/>
        <p:txBody>
          <a:bodyPr/>
          <a:lstStyle/>
          <a:p>
            <a:r>
              <a:t>优化算法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人工智能在医疗器械设计中的作用</a:t>
            </a:r>
          </a:p>
        </p:txBody>
      </p:sp>
      <p:sp>
        <p:nvSpPr>
          <p:cNvPr id="3" name="Subtitle 2"/>
          <p:cNvSpPr>
            <a:spLocks noGrp="1"/>
          </p:cNvSpPr>
          <p:nvPr>
            <p:ph type="subTitle" idx="1"/>
          </p:nvPr>
        </p:nvSpPr>
        <p:spPr/>
        <p:txBody>
          <a:bodyPr/>
          <a:lstStyle/>
          <a:p>
            <a:r>
              <a:t>人工智能在医疗器械设计中的应用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人工智能在医疗器械设计中的作用</a:t>
            </a:r>
          </a:p>
        </p:txBody>
      </p:sp>
      <p:sp>
        <p:nvSpPr>
          <p:cNvPr id="3" name="Content Placeholder 2"/>
          <p:cNvSpPr>
            <a:spLocks noGrp="1"/>
          </p:cNvSpPr>
          <p:nvPr>
            <p:ph sz="half" idx="2"/>
          </p:nvPr>
        </p:nvSpPr>
        <p:spPr/>
        <p:txBody>
          <a:bodyPr/>
          <a:lstStyle/>
          <a:p>
            <a:r>
              <a:t>1. 人工智能可利用大量医疗数据，快速生成设计方案和模型，提高设计效率和准确性；</a:t>
            </a:r>
          </a:p>
          <a:p>
            <a:r>
              <a:t>2. 人工智能可进行虚拟测试和仿真，评估医疗器械的性能和安全性，缩短研发周期；</a:t>
            </a:r>
          </a:p>
          <a:p>
            <a:r>
              <a:t>3. 人工智能可进行设计优化，寻找最优方案，满足特定需求和约束条件。</a:t>
            </a:r>
          </a:p>
        </p:txBody>
      </p:sp>
      <p:sp>
        <p:nvSpPr>
          <p:cNvPr id="4" name="Text Placeholder 3"/>
          <p:cNvSpPr>
            <a:spLocks noGrp="1"/>
          </p:cNvSpPr>
          <p:nvPr>
            <p:ph type="body" idx="3"/>
          </p:nvPr>
        </p:nvSpPr>
        <p:spPr/>
        <p:txBody>
          <a:bodyPr/>
          <a:lstStyle/>
          <a:p>
            <a:r>
              <a:t>人工智能驱动个性化医疗器械设计</a:t>
            </a:r>
          </a:p>
        </p:txBody>
      </p:sp>
      <p:sp>
        <p:nvSpPr>
          <p:cNvPr id="5" name="Content Placeholder 4"/>
          <p:cNvSpPr>
            <a:spLocks noGrp="1"/>
          </p:cNvSpPr>
          <p:nvPr>
            <p:ph sz="half" idx="4"/>
          </p:nvPr>
        </p:nvSpPr>
        <p:spPr/>
        <p:txBody>
          <a:bodyPr/>
          <a:lstStyle/>
          <a:p>
            <a:r>
              <a:t>1. 人工智能可根据个体患者的特定需求和生理特征，生成个性化医疗器械设计方案；</a:t>
            </a:r>
          </a:p>
          <a:p>
            <a:r>
              <a:t>2. 人工智能可通过分析患者数据和医疗历史，预测潜在的健康风险，并设计相应医疗器械进行预防；</a:t>
            </a:r>
          </a:p>
          <a:p>
            <a:r>
              <a:t>3. 人工智能可对个性化医疗器械进行持续监测，并及时调整设计方案，确保最佳性能。</a:t>
            </a:r>
          </a:p>
        </p:txBody>
      </p:sp>
      <p:sp>
        <p:nvSpPr>
          <p:cNvPr id="6" name="Text Placeholder 5"/>
          <p:cNvSpPr>
            <a:spLocks noGrp="1"/>
          </p:cNvSpPr>
          <p:nvPr>
            <p:ph type="body" idx="1"/>
          </p:nvPr>
        </p:nvSpPr>
        <p:spPr/>
        <p:txBody>
          <a:bodyPr/>
          <a:lstStyle/>
          <a:p>
            <a:r>
              <a:t>人工智能辅助医疗器械设计</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人工智能在医疗器械设计中的作用</a:t>
            </a:r>
          </a:p>
        </p:txBody>
      </p:sp>
      <p:sp>
        <p:nvSpPr>
          <p:cNvPr id="3" name="Text Placeholder 2"/>
          <p:cNvSpPr>
            <a:spLocks noGrp="1"/>
          </p:cNvSpPr>
          <p:nvPr>
            <p:ph type="body" idx="1"/>
          </p:nvPr>
        </p:nvSpPr>
        <p:spPr/>
        <p:txBody>
          <a:bodyPr/>
          <a:lstStyle/>
          <a:p>
            <a:r>
              <a:t>人工智能赋能医疗器械智能制造</a:t>
            </a:r>
          </a:p>
        </p:txBody>
      </p:sp>
      <p:sp>
        <p:nvSpPr>
          <p:cNvPr id="4" name="Content Placeholder 3"/>
          <p:cNvSpPr>
            <a:spLocks noGrp="1"/>
          </p:cNvSpPr>
          <p:nvPr>
            <p:ph sz="half" idx="2"/>
          </p:nvPr>
        </p:nvSpPr>
        <p:spPr/>
        <p:txBody>
          <a:bodyPr/>
          <a:lstStyle/>
          <a:p>
            <a:r>
              <a:t>1. 人工智能可实现医疗器械生产过程的自动化和智能化，提高生产效率和产品质量；</a:t>
            </a:r>
          </a:p>
          <a:p>
            <a:r>
              <a:t>2. 人工智能可进行质量控制和缺陷检测，确保医疗器械的安全性；</a:t>
            </a:r>
          </a:p>
          <a:p>
            <a:r>
              <a:t>3. 人工智能可优化供应链管理，减少生产成本并提高供应链效率。</a:t>
            </a:r>
          </a:p>
        </p:txBody>
      </p:sp>
      <p:sp>
        <p:nvSpPr>
          <p:cNvPr id="5" name="Text Placeholder 4"/>
          <p:cNvSpPr>
            <a:spLocks noGrp="1"/>
          </p:cNvSpPr>
          <p:nvPr>
            <p:ph type="body" idx="3"/>
          </p:nvPr>
        </p:nvSpPr>
        <p:spPr/>
        <p:txBody>
          <a:bodyPr/>
          <a:lstStyle/>
          <a:p>
            <a:r>
              <a:t>人工智能助力远程医疗器械诊断</a:t>
            </a:r>
          </a:p>
        </p:txBody>
      </p:sp>
      <p:sp>
        <p:nvSpPr>
          <p:cNvPr id="6" name="Content Placeholder 5"/>
          <p:cNvSpPr>
            <a:spLocks noGrp="1"/>
          </p:cNvSpPr>
          <p:nvPr>
            <p:ph sz="half" idx="4"/>
          </p:nvPr>
        </p:nvSpPr>
        <p:spPr/>
        <p:txBody>
          <a:bodyPr/>
          <a:lstStyle/>
          <a:p>
            <a:r>
              <a:t>1. 人工智能可通过远程医疗器械采集患者数据，进行远程诊断和治疗；</a:t>
            </a:r>
          </a:p>
          <a:p>
            <a:r>
              <a:t>2. 人工智能可利用医疗器械数据分析，提供实时预警和个性化治疗建议；</a:t>
            </a:r>
          </a:p>
          <a:p>
            <a:r>
              <a:t>3. 人工智能可实现医疗器械的远程维护和更新，确保设备稳定运行。</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人工智能在医疗器械设计中的作用</a:t>
            </a:r>
          </a:p>
        </p:txBody>
      </p:sp>
      <p:sp>
        <p:nvSpPr>
          <p:cNvPr id="3" name="Text Placeholder 2"/>
          <p:cNvSpPr>
            <a:spLocks noGrp="1"/>
          </p:cNvSpPr>
          <p:nvPr>
            <p:ph type="body" idx="1"/>
          </p:nvPr>
        </p:nvSpPr>
        <p:spPr/>
        <p:txBody>
          <a:bodyPr/>
          <a:lstStyle/>
          <a:p>
            <a:r>
              <a:t>人工智能催生医疗器械数据安全生态</a:t>
            </a:r>
          </a:p>
        </p:txBody>
      </p:sp>
      <p:sp>
        <p:nvSpPr>
          <p:cNvPr id="4" name="Content Placeholder 3"/>
          <p:cNvSpPr>
            <a:spLocks noGrp="1"/>
          </p:cNvSpPr>
          <p:nvPr>
            <p:ph sz="half" idx="2"/>
          </p:nvPr>
        </p:nvSpPr>
        <p:spPr/>
        <p:txBody>
          <a:bodyPr/>
          <a:lstStyle/>
          <a:p>
            <a:r>
              <a:t>1. 人工智能可建立医疗器械数据安全生态，确保患者数据隐私和安全性；</a:t>
            </a:r>
          </a:p>
          <a:p>
            <a:r>
              <a:t>2. 人工智能可进行医疗器械数据加密和传输安全防护，防止数据泄露；</a:t>
            </a:r>
          </a:p>
          <a:p>
            <a:r>
              <a:t>3. 人工智能可对医疗器械数据进行分析和监控，检测异常行为并及时采取措施。</a:t>
            </a:r>
          </a:p>
        </p:txBody>
      </p:sp>
      <p:sp>
        <p:nvSpPr>
          <p:cNvPr id="5" name="Text Placeholder 4"/>
          <p:cNvSpPr>
            <a:spLocks noGrp="1"/>
          </p:cNvSpPr>
          <p:nvPr>
            <p:ph type="body" idx="3"/>
          </p:nvPr>
        </p:nvSpPr>
        <p:spPr/>
        <p:txBody>
          <a:bodyPr/>
          <a:lstStyle/>
          <a:p>
            <a:r>
              <a:t>人工智能开启医疗器械持续创新之路</a:t>
            </a:r>
          </a:p>
        </p:txBody>
      </p:sp>
      <p:sp>
        <p:nvSpPr>
          <p:cNvPr id="6" name="Content Placeholder 5"/>
          <p:cNvSpPr>
            <a:spLocks noGrp="1"/>
          </p:cNvSpPr>
          <p:nvPr>
            <p:ph sz="half" idx="4"/>
          </p:nvPr>
        </p:nvSpPr>
        <p:spPr/>
        <p:txBody>
          <a:bodyPr/>
          <a:lstStyle/>
          <a:p>
            <a:r>
              <a:t>1. 人工智能可持续分析医疗器械使用数据，发现潜在问题并提出改进建议；</a:t>
            </a:r>
          </a:p>
          <a:p>
            <a:r>
              <a:t>2. 人工智能可跟踪最新医疗技术和研究进展，为医疗器械设计提供新灵感；</a:t>
            </a:r>
          </a:p>
          <a:p>
            <a:r>
              <a:t>3. 人工智能可促进医疗器械创新生态的形成，汇聚各界力量共同推动产业发展。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人工智能辅助医疗器械设计流程</a:t>
            </a:r>
          </a:p>
        </p:txBody>
      </p:sp>
      <p:sp>
        <p:nvSpPr>
          <p:cNvPr id="3" name="Subtitle 2"/>
          <p:cNvSpPr>
            <a:spLocks noGrp="1"/>
          </p:cNvSpPr>
          <p:nvPr>
            <p:ph type="subTitle" idx="1"/>
          </p:nvPr>
        </p:nvSpPr>
        <p:spPr/>
        <p:txBody>
          <a:bodyPr/>
          <a:lstStyle/>
          <a:p>
            <a:r>
              <a:t>人工智能在医疗器械设计中的应用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人工智能辅助医疗器械设计流程</a:t>
            </a:r>
          </a:p>
        </p:txBody>
      </p:sp>
      <p:sp>
        <p:nvSpPr>
          <p:cNvPr id="3" name="Content Placeholder 2"/>
          <p:cNvSpPr>
            <a:spLocks noGrp="1"/>
          </p:cNvSpPr>
          <p:nvPr>
            <p:ph sz="half" idx="2"/>
          </p:nvPr>
        </p:nvSpPr>
        <p:spPr/>
        <p:txBody>
          <a:bodyPr/>
          <a:lstStyle/>
          <a:p>
            <a:r>
              <a:t>1.利用自然语言处理技术，医疗器械设计师可以快速准确地理解医疗专业人员提出的设计需求，并将其转化为可执行的设计方案。</a:t>
            </a:r>
          </a:p>
          <a:p>
            <a:r>
              <a:t>2.自然语言处理技术可以帮助医疗器械设计师自动生成设计文档，减少设计过程中的时间和精力消耗。</a:t>
            </a:r>
          </a:p>
          <a:p>
            <a:r>
              <a:t>3.自然语言处理技术可以帮助医疗器械设计师自动生成设计规范，确保医疗器械符合相关标准和法规要求。</a:t>
            </a:r>
          </a:p>
        </p:txBody>
      </p:sp>
      <p:sp>
        <p:nvSpPr>
          <p:cNvPr id="4" name="Text Placeholder 3"/>
          <p:cNvSpPr>
            <a:spLocks noGrp="1"/>
          </p:cNvSpPr>
          <p:nvPr>
            <p:ph type="body" idx="3"/>
          </p:nvPr>
        </p:nvSpPr>
        <p:spPr/>
        <p:txBody>
          <a:bodyPr/>
          <a:lstStyle/>
          <a:p>
            <a:r>
              <a:t>知识图谱在医疗器械设计中的应用</a:t>
            </a:r>
          </a:p>
        </p:txBody>
      </p:sp>
      <p:sp>
        <p:nvSpPr>
          <p:cNvPr id="5" name="Content Placeholder 4"/>
          <p:cNvSpPr>
            <a:spLocks noGrp="1"/>
          </p:cNvSpPr>
          <p:nvPr>
            <p:ph sz="half" idx="4"/>
          </p:nvPr>
        </p:nvSpPr>
        <p:spPr/>
        <p:txBody>
          <a:bodyPr/>
          <a:lstStyle/>
          <a:p>
            <a:r>
              <a:t>1.利用知识图谱技术，医疗器械设计师可以快速准确地获取医疗器械领域的相关知识，为医疗器械设计提供理论基础。</a:t>
            </a:r>
          </a:p>
          <a:p>
            <a:r>
              <a:t>2.知识图谱技术可以帮助医疗器械设计师快速找到相关的医疗器械设计方案，并从中获取灵感。</a:t>
            </a:r>
          </a:p>
          <a:p>
            <a:r>
              <a:t>3.知识图谱技术可以帮助医疗器械设计师快速了解医疗器械领域的前沿技术和发展趋势，以便将其应用到医疗器械设计中。</a:t>
            </a:r>
          </a:p>
        </p:txBody>
      </p:sp>
      <p:sp>
        <p:nvSpPr>
          <p:cNvPr id="6" name="Text Placeholder 5"/>
          <p:cNvSpPr>
            <a:spLocks noGrp="1"/>
          </p:cNvSpPr>
          <p:nvPr>
            <p:ph type="body" idx="1"/>
          </p:nvPr>
        </p:nvSpPr>
        <p:spPr/>
        <p:txBody>
          <a:bodyPr/>
          <a:lstStyle/>
          <a:p>
            <a:r>
              <a:t>自然语言处理在医疗器械设计中的应用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人工智能辅助医疗器械设计流程</a:t>
            </a:r>
          </a:p>
        </p:txBody>
      </p:sp>
      <p:sp>
        <p:nvSpPr>
          <p:cNvPr id="3" name="Text Placeholder 2"/>
          <p:cNvSpPr>
            <a:spLocks noGrp="1"/>
          </p:cNvSpPr>
          <p:nvPr>
            <p:ph type="body" idx="1"/>
          </p:nvPr>
        </p:nvSpPr>
        <p:spPr/>
        <p:txBody>
          <a:bodyPr/>
          <a:lstStyle/>
          <a:p>
            <a:r>
              <a:t>机器学习在医疗器械设计中的应用</a:t>
            </a:r>
          </a:p>
        </p:txBody>
      </p:sp>
      <p:sp>
        <p:nvSpPr>
          <p:cNvPr id="4" name="Content Placeholder 3"/>
          <p:cNvSpPr>
            <a:spLocks noGrp="1"/>
          </p:cNvSpPr>
          <p:nvPr>
            <p:ph sz="half" idx="2"/>
          </p:nvPr>
        </p:nvSpPr>
        <p:spPr/>
        <p:txBody>
          <a:bodyPr/>
          <a:lstStyle/>
          <a:p>
            <a:r>
              <a:t>1.利用机器学习技术，医疗器械设计师可以建立医疗器械设计模型，并使用该模型来预测医疗器械的性能和安全性。</a:t>
            </a:r>
          </a:p>
          <a:p>
            <a:r>
              <a:t>2.机器学习技术可以帮助医疗器械设计师优化医疗器械的设计方案，使其满足特定的性能要求。</a:t>
            </a:r>
          </a:p>
          <a:p>
            <a:r>
              <a:t>3.机器学习技术可以帮助医疗器械设计师发现医疗器械设计中的潜在问题，并及时进行修改。</a:t>
            </a:r>
          </a:p>
        </p:txBody>
      </p:sp>
      <p:sp>
        <p:nvSpPr>
          <p:cNvPr id="5" name="Text Placeholder 4"/>
          <p:cNvSpPr>
            <a:spLocks noGrp="1"/>
          </p:cNvSpPr>
          <p:nvPr>
            <p:ph type="body" idx="3"/>
          </p:nvPr>
        </p:nvSpPr>
        <p:spPr/>
        <p:txBody>
          <a:bodyPr/>
          <a:lstStyle/>
          <a:p>
            <a:r>
              <a:t>计算机视觉在医疗器械设计中的应用</a:t>
            </a:r>
          </a:p>
        </p:txBody>
      </p:sp>
      <p:sp>
        <p:nvSpPr>
          <p:cNvPr id="6" name="Content Placeholder 5"/>
          <p:cNvSpPr>
            <a:spLocks noGrp="1"/>
          </p:cNvSpPr>
          <p:nvPr>
            <p:ph sz="half" idx="4"/>
          </p:nvPr>
        </p:nvSpPr>
        <p:spPr/>
        <p:txBody>
          <a:bodyPr/>
          <a:lstStyle/>
          <a:p>
            <a:r>
              <a:t>1.利用计算机视觉技术，医疗器械设计师可以自动分析医疗器械的图像数据，并从中提取有价值的信息。</a:t>
            </a:r>
          </a:p>
          <a:p>
            <a:r>
              <a:t>2.计算机视觉技术可以帮助医疗器械设计师自动识别医疗器械的缺陷，并及时进行修复。</a:t>
            </a:r>
          </a:p>
          <a:p>
            <a:r>
              <a:t>3.计算机视觉技术可以帮助医疗器械设计师自动检测医疗器械的使用情况，并及时进行维护。</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人工智能辅助医疗器械设计流程</a:t>
            </a:r>
          </a:p>
        </p:txBody>
      </p:sp>
      <p:sp>
        <p:nvSpPr>
          <p:cNvPr id="3" name="Text Placeholder 2"/>
          <p:cNvSpPr>
            <a:spLocks noGrp="1"/>
          </p:cNvSpPr>
          <p:nvPr>
            <p:ph type="body" idx="1"/>
          </p:nvPr>
        </p:nvSpPr>
        <p:spPr/>
        <p:txBody>
          <a:bodyPr/>
          <a:lstStyle/>
          <a:p>
            <a:r>
              <a:t>机器人技术在医疗器械设计中的应用</a:t>
            </a:r>
          </a:p>
        </p:txBody>
      </p:sp>
      <p:sp>
        <p:nvSpPr>
          <p:cNvPr id="4" name="Content Placeholder 3"/>
          <p:cNvSpPr>
            <a:spLocks noGrp="1"/>
          </p:cNvSpPr>
          <p:nvPr>
            <p:ph sz="half" idx="2"/>
          </p:nvPr>
        </p:nvSpPr>
        <p:spPr/>
        <p:txBody>
          <a:bodyPr/>
          <a:lstStyle/>
          <a:p>
            <a:r>
              <a:t>1.利用机器人技术，医疗器械设计师可以自动完成医疗器械的装配和调试工作，提高生产效率。</a:t>
            </a:r>
          </a:p>
          <a:p>
            <a:r>
              <a:t>2.机器人技术可以帮助医疗器械设计师自动检测医疗器械的质量，并及时进行筛选。</a:t>
            </a:r>
          </a:p>
          <a:p>
            <a:r>
              <a:t>3.机器人技术可以帮助医疗器械设计师自动包装医疗器械，并及时进行运输。</a:t>
            </a:r>
          </a:p>
        </p:txBody>
      </p:sp>
      <p:sp>
        <p:nvSpPr>
          <p:cNvPr id="5" name="Text Placeholder 4"/>
          <p:cNvSpPr>
            <a:spLocks noGrp="1"/>
          </p:cNvSpPr>
          <p:nvPr>
            <p:ph type="body" idx="3"/>
          </p:nvPr>
        </p:nvSpPr>
        <p:spPr/>
        <p:txBody>
          <a:bodyPr/>
          <a:lstStyle/>
          <a:p>
            <a:r>
              <a:t>3D打印技术在医疗器械设计中的应用</a:t>
            </a:r>
          </a:p>
        </p:txBody>
      </p:sp>
      <p:sp>
        <p:nvSpPr>
          <p:cNvPr id="6" name="Content Placeholder 5"/>
          <p:cNvSpPr>
            <a:spLocks noGrp="1"/>
          </p:cNvSpPr>
          <p:nvPr>
            <p:ph sz="half" idx="4"/>
          </p:nvPr>
        </p:nvSpPr>
        <p:spPr/>
        <p:txBody>
          <a:bodyPr/>
          <a:lstStyle/>
          <a:p>
            <a:r>
              <a:t>1.利用3D打印技术，医疗器械设计师可以快速准确地制造医疗器械的原型，并对其进行测试和评估。</a:t>
            </a:r>
          </a:p>
          <a:p>
            <a:r>
              <a:t>2.3D打印技术可以帮助医疗器械设计师快速准确地制造医疗器械的零部件，并将其组装成完整的产品。</a:t>
            </a:r>
          </a:p>
          <a:p>
            <a:r>
              <a:t>3.3D打印技术可以帮助医疗器械设计师快速准确地制造医疗器械的模具，并将其用于医疗器械的批量生产。</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人工智能在医疗器械设计中的优势</a:t>
            </a:r>
          </a:p>
        </p:txBody>
      </p:sp>
      <p:sp>
        <p:nvSpPr>
          <p:cNvPr id="3" name="Subtitle 2"/>
          <p:cNvSpPr>
            <a:spLocks noGrp="1"/>
          </p:cNvSpPr>
          <p:nvPr>
            <p:ph type="subTitle" idx="1"/>
          </p:nvPr>
        </p:nvSpPr>
        <p:spPr/>
        <p:txBody>
          <a:bodyPr/>
          <a:lstStyle/>
          <a:p>
            <a:r>
              <a:t>人工智能在医疗器械设计中的应用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人工智能在医疗器械设计中的优势</a:t>
            </a:r>
          </a:p>
        </p:txBody>
      </p:sp>
      <p:sp>
        <p:nvSpPr>
          <p:cNvPr id="3" name="Content Placeholder 2"/>
          <p:cNvSpPr>
            <a:spLocks noGrp="1"/>
          </p:cNvSpPr>
          <p:nvPr>
            <p:ph sz="half" idx="2"/>
          </p:nvPr>
        </p:nvSpPr>
        <p:spPr/>
        <p:txBody>
          <a:bodyPr/>
          <a:lstStyle/>
          <a:p>
            <a:r>
              <a:t>1. 人工智能技术辅助设计，实现设计自动化，缩短设计周期。</a:t>
            </a:r>
          </a:p>
          <a:p>
            <a:r>
              <a:t>2. 人工智能技术提供设计方案优化建议，提高设计质量。</a:t>
            </a:r>
          </a:p>
          <a:p>
            <a:r>
              <a:t>3. 人工智能技术帮助设计人员识别和解决设计问题，减少设计错误。</a:t>
            </a:r>
          </a:p>
        </p:txBody>
      </p:sp>
      <p:sp>
        <p:nvSpPr>
          <p:cNvPr id="4" name="Text Placeholder 3"/>
          <p:cNvSpPr>
            <a:spLocks noGrp="1"/>
          </p:cNvSpPr>
          <p:nvPr>
            <p:ph type="body" idx="3"/>
          </p:nvPr>
        </p:nvSpPr>
        <p:spPr/>
        <p:txBody>
          <a:bodyPr/>
          <a:lstStyle/>
          <a:p>
            <a:r>
              <a:t>提高设计准确性</a:t>
            </a:r>
          </a:p>
        </p:txBody>
      </p:sp>
      <p:sp>
        <p:nvSpPr>
          <p:cNvPr id="5" name="Content Placeholder 4"/>
          <p:cNvSpPr>
            <a:spLocks noGrp="1"/>
          </p:cNvSpPr>
          <p:nvPr>
            <p:ph sz="half" idx="4"/>
          </p:nvPr>
        </p:nvSpPr>
        <p:spPr/>
        <p:txBody>
          <a:bodyPr/>
          <a:lstStyle/>
          <a:p>
            <a:r>
              <a:t>1. 人工智能技术通过数据分析和建模，提高设计方案的准确性。</a:t>
            </a:r>
          </a:p>
          <a:p>
            <a:r>
              <a:t>2. 人工智能技术辅助设计人员进行设计验证和测试，降低设计风险。</a:t>
            </a:r>
          </a:p>
          <a:p>
            <a:r>
              <a:t>3. 人工智能技术通过虚拟仿真和模拟，提高设计方案的可靠性。</a:t>
            </a:r>
          </a:p>
        </p:txBody>
      </p:sp>
      <p:sp>
        <p:nvSpPr>
          <p:cNvPr id="6" name="Text Placeholder 5"/>
          <p:cNvSpPr>
            <a:spLocks noGrp="1"/>
          </p:cNvSpPr>
          <p:nvPr>
            <p:ph type="body" idx="1"/>
          </p:nvPr>
        </p:nvSpPr>
        <p:spPr/>
        <p:txBody>
          <a:bodyPr/>
          <a:lstStyle/>
          <a:p>
            <a:r>
              <a:t>提高设计效率</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https://d.book118.com/828100073012006035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医疗器械设计中的人工智能应用简述</vt:lpstr>
      <vt:lpstr> 医疗器械设计中的人工智能应用简述</vt:lpstr>
      <vt:lpstr> 医疗器械设计中的人工智能应用简述</vt:lpstr>
      <vt:lpstr> 医疗器械设计中的人工智能应用简述</vt:lpstr>
      <vt:lpstr> 人工智能在医疗器械设计中的作用</vt:lpstr>
      <vt:lpstr> 人工智能在医疗器械设计中的作用</vt:lpstr>
      <vt:lpstr> 人工智能在医疗器械设计中的作用</vt:lpstr>
      <vt:lpstr> 人工智能在医疗器械设计中的作用</vt:lpstr>
      <vt:lpstr> 人工智能辅助医疗器械设计流程</vt:lpstr>
      <vt:lpstr> 人工智能辅助医疗器械设计流程</vt:lpstr>
      <vt:lpstr> 人工智能辅助医疗器械设计流程</vt:lpstr>
      <vt:lpstr> 人工智能辅助医疗器械设计流程</vt:lpstr>
      <vt:lpstr> 人工智能在医疗器械设计中的优势</vt:lpstr>
      <vt:lpstr> 人工智能在医疗器械设计中的优势</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2024-09-13T17:52:23.867</cp:lastPrinted>
  <dcterms:created xsi:type="dcterms:W3CDTF">2024-09-13T09:52:23Z</dcterms:created>
  <dcterms:modified xsi:type="dcterms:W3CDTF">2024-09-13T09:52:25Z</dcterms:modified>
</cp:coreProperties>
</file>