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681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215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E2AFC8-E96B-4779-A047-5771DA83C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53E7D-ED2D-423D-BB6A-99EF52E1F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7DEECD-EEF5-4E24-BC9C-C5087BA6B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E8AF4-0E16-4BE4-90DA-FCE65A4FA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ECF149-371F-4012-A166-CA1D2F929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4527EF-D9D3-43D0-B217-54409AC19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A0DA20-82D0-439B-BEF3-C4FF44085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6A4B77-AAE9-4497-8DB6-EDF26E9FE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793B08-071E-40F1-AFE0-94ED7008C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3DE45C-3173-4F8E-9052-3159C1BDA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A5FDB-1516-4900-99ED-E0C88A837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6806" r:id="rId2"/>
    <p:sldLayoutId id="2147506807" r:id="rId3"/>
    <p:sldLayoutId id="2147506808" r:id="rId4"/>
    <p:sldLayoutId id="2147506809" r:id="rId5"/>
    <p:sldLayoutId id="2147506810" r:id="rId6"/>
    <p:sldLayoutId id="2147506811" r:id="rId7"/>
    <p:sldLayoutId id="2147506812" r:id="rId8"/>
    <p:sldLayoutId id="2147506813" r:id="rId9"/>
    <p:sldLayoutId id="2147506814" r:id="rId10"/>
    <p:sldLayoutId id="214750681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14" Type="http://schemas.openxmlformats.org/officeDocument/2006/relationships/tags" Target="../tags/tag156.xml" /><Relationship Id="rId15" Type="http://schemas.openxmlformats.org/officeDocument/2006/relationships/tags" Target="../tags/tag157.xml" /><Relationship Id="rId16" Type="http://schemas.openxmlformats.org/officeDocument/2006/relationships/tags" Target="../tags/tag158.xml" /><Relationship Id="rId17" Type="http://schemas.openxmlformats.org/officeDocument/2006/relationships/tags" Target="../tags/tag159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18" Type="http://schemas.openxmlformats.org/officeDocument/2006/relationships/tags" Target="../tags/tag176.xml" /><Relationship Id="rId19" Type="http://schemas.openxmlformats.org/officeDocument/2006/relationships/tags" Target="../tags/tag177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18" Type="http://schemas.openxmlformats.org/officeDocument/2006/relationships/tags" Target="../tags/tag213.xml" /><Relationship Id="rId19" Type="http://schemas.openxmlformats.org/officeDocument/2006/relationships/tags" Target="../tags/tag214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0013301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《中晚唐文学概说中》PPT课件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83985" y="246888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44180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中晚唐文学背景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83985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44180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中晚唐散文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83985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44180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中晚唐文学与其他文学形式的关系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47091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中晚唐诗歌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47294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中晚唐小说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1132840" y="5474970"/>
            <a:ext cx="1271270" cy="83947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07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6"/>
            </p:custDataLst>
          </p:nvPr>
        </p:nvSpPr>
        <p:spPr>
          <a:xfrm>
            <a:off x="2693035" y="547497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中晚唐文学的价值与意义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中晚唐文学背景</a:t>
            </a:r>
            <a:endParaRPr lang="zh-CN" altLang="en-US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时代背景及历史沿革</a:t>
            </a:r>
            <a:endParaRPr lang="zh-CN" altLang="en-US"/>
          </a:p>
        </p:txBody>
      </p:sp>
      <p:sp>
        <p:nvSpPr>
          <p:cNvPr id="104897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4"/>
            </p:custDataLst>
          </p:nvPr>
        </p:nvSpPr>
        <p:spPr>
          <a:xfrm>
            <a:off x="6428049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82537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8"/>
            </p:custDataLst>
          </p:nvPr>
        </p:nvSpPr>
        <p:spPr>
          <a:xfrm>
            <a:off x="961067" y="243848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8253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中晚唐时期：公元756年-907年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118557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文化背景：佛教、道教、儒学三教并立，文化繁荣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4"/>
            </p:custDataLst>
          </p:nvPr>
        </p:nvSpPr>
        <p:spPr>
          <a:xfrm>
            <a:off x="3764900" y="245015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83827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8"/>
            </p:custDataLst>
          </p:nvPr>
        </p:nvSpPr>
        <p:spPr>
          <a:xfrm>
            <a:off x="9090584" y="2474118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6223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54188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历史沿革：中晚唐时期，文学创作逐渐走向世俗化，出现了许多优秀的诗人和作品。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13022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政治背景：安史之乱后，唐朝由盛转衰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文学发展概况</a:t>
            </a:r>
            <a:endParaRPr lang="zh-CN" altLang="en-US"/>
          </a:p>
        </p:txBody>
      </p:sp>
      <p:sp>
        <p:nvSpPr>
          <p:cNvPr id="1049046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文学特点：以诗歌为主，散文、小说、戏曲等也有发展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中晚唐时期：公元756-907年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代表人物：李白、杜甫、白居易、韩愈、柳宗元等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文学成就：唐诗达到顶峰，宋词开始萌芽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主要文学流派及特点</a:t>
            </a:r>
            <a:endParaRPr lang="zh-CN" altLang="en-US"/>
          </a:p>
        </p:txBody>
      </p:sp>
      <p:sp>
        <p:nvSpPr>
          <p:cNvPr id="104909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54579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传奇小说：以《聊斋志异》为代表，以鬼怪故事为题材，反映社会现实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7567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词：以李煜、苏轼为代表，以抒情为主，形式多样，内容丰富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536835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古文运动：以韩愈、柳宗元为代表，主张恢复先秦两汉散文传统，反对骈文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2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59152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诗歌革新：以白居易、元稹为代表，主张诗歌应反映现实，通俗易懂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中晚唐诗歌</a:t>
            </a:r>
            <a:endParaRPr lang="zh-CN" altLang="en-US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诗歌创作背景及特点</a:t>
            </a:r>
            <a:endParaRPr lang="zh-CN" altLang="en-US"/>
          </a:p>
        </p:txBody>
      </p:sp>
      <p:sp>
        <p:nvSpPr>
          <p:cNvPr id="1049230" name="对角圆角矩形 15"/>
          <p:cNvSpPr/>
          <p:nvPr>
            <p:custDataLst>
              <p:tags r:id="rId2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3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4"/>
            </p:custDataLst>
          </p:nvPr>
        </p:nvSpPr>
        <p:spPr>
          <a:xfrm>
            <a:off x="2097259" y="4001434"/>
            <a:ext cx="83503" cy="13917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5"/>
            </p:custDataLst>
          </p:nvPr>
        </p:nvSpPr>
        <p:spPr>
          <a:xfrm>
            <a:off x="2133064" y="4151051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创作特点：中晚唐诗歌注重抒情，注重意境，注重语言艺术，注重形式美。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6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7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8"/>
            </p:custDataLst>
          </p:nvPr>
        </p:nvSpPr>
        <p:spPr>
          <a:xfrm>
            <a:off x="2097259" y="1461139"/>
            <a:ext cx="83503" cy="1391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9"/>
            </p:custDataLst>
          </p:nvPr>
        </p:nvSpPr>
        <p:spPr>
          <a:xfrm>
            <a:off x="2133064" y="16037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社会背景：中晚唐时期，政治腐败，社会动荡，诗人们对现实不满，渴望变革。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10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1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2"/>
            </p:custDataLst>
          </p:nvPr>
        </p:nvSpPr>
        <p:spPr>
          <a:xfrm>
            <a:off x="2097259" y="2731606"/>
            <a:ext cx="83503" cy="139171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3"/>
            </p:custDataLst>
          </p:nvPr>
        </p:nvSpPr>
        <p:spPr>
          <a:xfrm>
            <a:off x="2133064" y="2881223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文化背景：中晚唐时期，佛教、道教、儒家思想相互交融，对诗歌创作产生了深远影响。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4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5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6"/>
            </p:custDataLst>
          </p:nvPr>
        </p:nvSpPr>
        <p:spPr>
          <a:xfrm>
            <a:off x="2097259" y="5271261"/>
            <a:ext cx="83503" cy="139171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7"/>
            </p:custDataLst>
          </p:nvPr>
        </p:nvSpPr>
        <p:spPr>
          <a:xfrm>
            <a:off x="2133064" y="5420878"/>
            <a:ext cx="8227834" cy="75431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代表人物：杜甫、白居易、李商隐、杜牧等。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代表性诗人及其作品</a:t>
            </a:r>
            <a:endParaRPr lang="zh-CN" altLang="en-US"/>
          </a:p>
        </p:txBody>
      </p:sp>
      <p:sp>
        <p:nvSpPr>
          <p:cNvPr id="1049298" name="圆角矩形 26"/>
          <p:cNvSpPr/>
          <p:nvPr>
            <p:custDataLst>
              <p:tags r:id="rId2"/>
            </p:custDataLst>
          </p:nvPr>
        </p:nvSpPr>
        <p:spPr>
          <a:xfrm>
            <a:off x="838200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0" name="圆角矩形 28"/>
          <p:cNvSpPr/>
          <p:nvPr>
            <p:custDataLst>
              <p:tags r:id="rId3"/>
            </p:custDataLst>
          </p:nvPr>
        </p:nvSpPr>
        <p:spPr>
          <a:xfrm>
            <a:off x="840048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02" name="文本框 31"/>
          <p:cNvSpPr txBox="1"/>
          <p:nvPr>
            <p:custDataLst>
              <p:tags r:id="rId4"/>
            </p:custDataLst>
          </p:nvPr>
        </p:nvSpPr>
        <p:spPr>
          <a:xfrm>
            <a:off x="938002" y="2427519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李白：《将进酒》、《庐山谣》等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29"/>
          <p:cNvSpPr/>
          <p:nvPr>
            <p:custDataLst>
              <p:tags r:id="rId5"/>
            </p:custDataLst>
          </p:nvPr>
        </p:nvSpPr>
        <p:spPr>
          <a:xfrm>
            <a:off x="2622938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6" name="圆角矩形 32"/>
          <p:cNvSpPr/>
          <p:nvPr>
            <p:custDataLst>
              <p:tags r:id="rId6"/>
            </p:custDataLst>
          </p:nvPr>
        </p:nvSpPr>
        <p:spPr>
          <a:xfrm>
            <a:off x="2624786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8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427519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杜甫：《春望》、《月夜忆舍弟》等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3"/>
          <p:cNvSpPr/>
          <p:nvPr>
            <p:custDataLst>
              <p:tags r:id="rId8"/>
            </p:custDataLst>
          </p:nvPr>
        </p:nvSpPr>
        <p:spPr>
          <a:xfrm>
            <a:off x="4407676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2" name="圆角矩形 4"/>
          <p:cNvSpPr/>
          <p:nvPr>
            <p:custDataLst>
              <p:tags r:id="rId9"/>
            </p:custDataLst>
          </p:nvPr>
        </p:nvSpPr>
        <p:spPr>
          <a:xfrm>
            <a:off x="4409524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14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427519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白居易：《长恨歌》、《琵琶行》等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8"/>
          <p:cNvSpPr/>
          <p:nvPr>
            <p:custDataLst>
              <p:tags r:id="rId11"/>
            </p:custDataLst>
          </p:nvPr>
        </p:nvSpPr>
        <p:spPr>
          <a:xfrm>
            <a:off x="6192414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12"/>
            </p:custDataLst>
          </p:nvPr>
        </p:nvSpPr>
        <p:spPr>
          <a:xfrm>
            <a:off x="6194262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20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427519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杜牧：《清明》、《江南春》等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14"/>
            </p:custDataLst>
          </p:nvPr>
        </p:nvSpPr>
        <p:spPr>
          <a:xfrm>
            <a:off x="7977152" y="205788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24" name="圆角矩形 7"/>
          <p:cNvSpPr/>
          <p:nvPr>
            <p:custDataLst>
              <p:tags r:id="rId15"/>
            </p:custDataLst>
          </p:nvPr>
        </p:nvSpPr>
        <p:spPr>
          <a:xfrm>
            <a:off x="7979000" y="205788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26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42875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李商隐：《无题》、《锦瑟》等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6"/>
          <p:cNvSpPr/>
          <p:nvPr>
            <p:custDataLst>
              <p:tags r:id="rId17"/>
            </p:custDataLst>
          </p:nvPr>
        </p:nvSpPr>
        <p:spPr>
          <a:xfrm>
            <a:off x="9761890" y="205788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30" name="圆角矩形 17"/>
          <p:cNvSpPr/>
          <p:nvPr>
            <p:custDataLst>
              <p:tags r:id="rId18"/>
            </p:custDataLst>
          </p:nvPr>
        </p:nvSpPr>
        <p:spPr>
          <a:xfrm>
            <a:off x="9763738" y="205788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32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42875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温庭筠：《菩萨蛮》、《忆江南》等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诗歌风格及影响</a:t>
            </a:r>
            <a:endParaRPr lang="zh-CN" altLang="en-US"/>
          </a:p>
        </p:txBody>
      </p:sp>
      <p:sp>
        <p:nvSpPr>
          <p:cNvPr id="1049370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影响：对后世文学产生了深远影响，如宋代词、元代曲等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风格：清新自然，含蓄委婉，注重意境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特点：注重抒情，注重意境，注重语言美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代表作家：白居易、杜甫、李商隐等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中晚唐散文</a:t>
            </a:r>
            <a:endParaRPr lang="zh-CN" altLang="en-US"/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散文创作背景及特点</a:t>
            </a:r>
            <a:endParaRPr lang="zh-CN" altLang="en-US"/>
          </a:p>
        </p:txBody>
      </p:sp>
      <p:sp>
        <p:nvSpPr>
          <p:cNvPr id="1049494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特点：注重抒情，表达个人情感和思想，语言优美，意境深远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背景：中晚唐时期，社会动荡，政治腐败，文人士大夫对现实不满，追求精神寄托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代表作家：韩愈、柳宗元、白居易等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影响：对后世散文创作产生了深远影响，被誉为“唐宋八大家”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代表性作家及其作品</a:t>
            </a:r>
            <a:endParaRPr lang="zh-CN" altLang="en-US"/>
          </a:p>
        </p:txBody>
      </p:sp>
      <p:sp>
        <p:nvSpPr>
          <p:cNvPr id="1049546" name="圆角矩形 26"/>
          <p:cNvSpPr/>
          <p:nvPr>
            <p:custDataLst>
              <p:tags r:id="rId2"/>
            </p:custDataLst>
          </p:nvPr>
        </p:nvSpPr>
        <p:spPr>
          <a:xfrm>
            <a:off x="838200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48" name="圆角矩形 28"/>
          <p:cNvSpPr/>
          <p:nvPr>
            <p:custDataLst>
              <p:tags r:id="rId3"/>
            </p:custDataLst>
          </p:nvPr>
        </p:nvSpPr>
        <p:spPr>
          <a:xfrm>
            <a:off x="840048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50" name="文本框 31"/>
          <p:cNvSpPr txBox="1"/>
          <p:nvPr>
            <p:custDataLst>
              <p:tags r:id="rId4"/>
            </p:custDataLst>
          </p:nvPr>
        </p:nvSpPr>
        <p:spPr>
          <a:xfrm>
            <a:off x="938002" y="2427519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韩愈：《师说》、《马说》、《原道》等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9"/>
          <p:cNvSpPr/>
          <p:nvPr>
            <p:custDataLst>
              <p:tags r:id="rId5"/>
            </p:custDataLst>
          </p:nvPr>
        </p:nvSpPr>
        <p:spPr>
          <a:xfrm>
            <a:off x="2622938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54" name="圆角矩形 32"/>
          <p:cNvSpPr/>
          <p:nvPr>
            <p:custDataLst>
              <p:tags r:id="rId6"/>
            </p:custDataLst>
          </p:nvPr>
        </p:nvSpPr>
        <p:spPr>
          <a:xfrm>
            <a:off x="2624786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56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427519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柳宗元：《永州八记》、《封建论》等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3"/>
          <p:cNvSpPr/>
          <p:nvPr>
            <p:custDataLst>
              <p:tags r:id="rId8"/>
            </p:custDataLst>
          </p:nvPr>
        </p:nvSpPr>
        <p:spPr>
          <a:xfrm>
            <a:off x="4407676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9"/>
            </p:custDataLst>
          </p:nvPr>
        </p:nvSpPr>
        <p:spPr>
          <a:xfrm>
            <a:off x="4409524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62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427519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欧阳修：《醉翁亭记》、《岳阳楼记》等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8"/>
          <p:cNvSpPr/>
          <p:nvPr>
            <p:custDataLst>
              <p:tags r:id="rId11"/>
            </p:custDataLst>
          </p:nvPr>
        </p:nvSpPr>
        <p:spPr>
          <a:xfrm>
            <a:off x="6192414" y="20566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12"/>
            </p:custDataLst>
          </p:nvPr>
        </p:nvSpPr>
        <p:spPr>
          <a:xfrm>
            <a:off x="6194262" y="20566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68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427519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苏轼：《赤壁赋》、《后赤壁赋》等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6"/>
          <p:cNvSpPr/>
          <p:nvPr>
            <p:custDataLst>
              <p:tags r:id="rId14"/>
            </p:custDataLst>
          </p:nvPr>
        </p:nvSpPr>
        <p:spPr>
          <a:xfrm>
            <a:off x="7977152" y="205788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2" name="圆角矩形 7"/>
          <p:cNvSpPr/>
          <p:nvPr>
            <p:custDataLst>
              <p:tags r:id="rId15"/>
            </p:custDataLst>
          </p:nvPr>
        </p:nvSpPr>
        <p:spPr>
          <a:xfrm>
            <a:off x="7979000" y="205788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4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42875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曾巩：《墨池记》、《战国策目录序》等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6"/>
          <p:cNvSpPr/>
          <p:nvPr>
            <p:custDataLst>
              <p:tags r:id="rId17"/>
            </p:custDataLst>
          </p:nvPr>
        </p:nvSpPr>
        <p:spPr>
          <a:xfrm>
            <a:off x="9761890" y="205788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8" name="圆角矩形 17"/>
          <p:cNvSpPr/>
          <p:nvPr>
            <p:custDataLst>
              <p:tags r:id="rId18"/>
            </p:custDataLst>
          </p:nvPr>
        </p:nvSpPr>
        <p:spPr>
          <a:xfrm>
            <a:off x="9763738" y="205788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80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42875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苏洵：《六国论》、《辨奸论》等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https://d.book118.com/828100133017006023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目录"/>
  <p:tag name="KSO_WM_UNIT_TYPE" val="a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i*1_7_1"/>
  <p:tag name="KSO_WM_UNIT_INDEX" val="1_7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3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微软雅黑</vt:lpstr>
      <vt:lpstr>宋体</vt:lpstr>
      <vt:lpstr>Office Theme</vt:lpstr>
      <vt:lpstr>《中晚唐文学概说中》PPT课件</vt:lpstr>
      <vt:lpstr>目录</vt:lpstr>
      <vt:lpstr>添加章节标题</vt:lpstr>
      <vt:lpstr>中晚唐文学背景</vt:lpstr>
      <vt:lpstr>PowerPoint Presentation</vt:lpstr>
      <vt:lpstr>时代背景及历史沿革</vt:lpstr>
      <vt:lpstr>文学发展概况</vt:lpstr>
      <vt:lpstr>主要文学流派及特点</vt:lpstr>
      <vt:lpstr>中晚唐诗歌</vt:lpstr>
      <vt:lpstr>PowerPoint Presentation</vt:lpstr>
      <vt:lpstr>诗歌创作背景及特点</vt:lpstr>
      <vt:lpstr>代表性诗人及其作品</vt:lpstr>
      <vt:lpstr>诗歌风格及影响</vt:lpstr>
      <vt:lpstr>中晚唐散文</vt:lpstr>
      <vt:lpstr>PowerPoint Presentation</vt:lpstr>
      <vt:lpstr>散文创作背景及特点</vt:lpstr>
      <vt:lpstr>代表性作家及其作品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2024-08-29T12:38:10.139</cp:lastPrinted>
  <dcterms:created xsi:type="dcterms:W3CDTF">2024-08-29T04:38:10Z</dcterms:created>
  <dcterms:modified xsi:type="dcterms:W3CDTF">2024-08-29T04:38:12Z</dcterms:modified>
</cp:coreProperties>
</file>