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97D29-82B9-402A-835D-9CB8B898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A0C43-F814-49D9-ABD0-E331C205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47B01-C5B3-49D8-8836-90E7596D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75A09-200C-472C-AD50-3E21C9C0C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81905-4D09-4D5B-87A1-739AE04E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7980F-70C6-47A5-829F-AE820329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AA9289-827F-41CC-8347-98667767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A87E4-E73C-4BA8-A69B-D0C272B42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0F324-BF1E-487B-B077-B82804FFF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63A32-A160-4228-AAFC-7D7797A6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2225-B288-45D3-8277-D6C5F065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112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9版当代中国政治制度国家监察制度\n## 1.国家监察制度的背景与意义\n### 1.1国家监察制度的历史背景与发展\n### 1.2国家监察制度在当代中国政治体制中的地位\n### 1.3国家监察制度对国家政治稳定的重要作用\n## 2.国家监察制度的组织与职责\n### 2.1国家监察委员会的机构设置与人员构成\n### 2.2国家监察委员会的主要职责与权力\n### 2.3国家监察制度与其他监督制度的协同与制衡\n## 3.国家监察制度的核心内容与实施\n### 3.1对国家公职人员的监察与问责\n### 3.2对国家机构的监察与合规审查\n### 3.3对国家重大项目的监察与风险防控\n## 4.国家监察制度的实践成果与挑战\n### 4.1国家监察制度在反腐败工作中的成果展示\n### 4.2国家监察制度在实践中面临的挑战与问题\n### 4.3加强国家监察制度建设的思考与建议\n## 5.国家监察制度的国际比较与借鉴\n### 5.1其他国家监察制度的特点与经验\n### 5.2国际监察制度发展趋势与启示\n### 5.3中国监察制度与国际监察制度的交流与合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2019版当代中国政治制度国家监察制度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国家监察制度的背景与意义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中国古代监察制度的起源与发展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制度，负责监察官员行为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，负责监察中央和地方官员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隋唐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时期，设立了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御史大夫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，负责监察官员德行和业务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近现代监察制度的变革与发展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辛亥革命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后，中华民国设立了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，实行弹劾制度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后，设立了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人民监察委员会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，负责监察国家机关和工作人员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后，监察制度逐步完善，形成了现行的国家监察制度</a:t>
                </a:r>
                <a:endParaRPr/>
              </a:p>
            </p:txBody>
          </p:sp>
        </p:grpSp>
        <p:grpSp>
          <p:nvGrpSpPr>
            <p:cNvPr id="1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国家监察制度的现实意义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，防止腐败现象滋生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政府公信力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，树立良好政府形象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国家监察制度的历史背景与发展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国家监察制度是中国特色社会主义制度的重要组成部分</a:t>
                </a:r>
                <a:endParaRPr/>
              </a:p>
            </p:txBody>
          </p:sp>
          <p:sp>
            <p:nvSpPr>
              <p:cNvPr id="1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中国共产党的领导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党风廉政建设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，提高党员干部的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政治觉悟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的现代化</a:t>
                </a:r>
                <a:endParaRPr/>
              </a:p>
            </p:txBody>
          </p:sp>
        </p:grpSp>
        <p:grpSp>
          <p:nvGrpSpPr>
            <p:cNvPr id="18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国家监察制度在政治体制中的重要作用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，防止腐败现象滋生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政府公信力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，树立良好政府形象</a:t>
                </a:r>
                <a:endParaRPr/>
              </a:p>
            </p:txBody>
          </p:sp>
          <p:sp>
            <p:nvSpPr>
              <p:cNvPr id="19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国家监察制度在当代中国政治体制中的地位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组合 1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7" name="组合 19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国家监察制度有利于维护政治权力的合法性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通过监察制度，确保政治权力在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阳光下运行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党风廉政建设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，提高党员干部的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政治觉悟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的现代化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组合 20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国家监察制度有利于维护国家政治稳定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通过监察制度，打击腐败现象，减少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党和政府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的执政能力，提高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社会和谐</a:t>
                </a:r>
                <a:endParaRPr/>
              </a:p>
            </p:txBody>
          </p:sp>
          <p:pic>
            <p:nvPicPr>
              <p:cNvPr id="20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国家监察制度有利于提高政府公信力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通过监察制度，加强对政府的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，确保政府行为合法合规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有助于提升政府的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公信力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，树立良好政府形象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的现代化</a:t>
                </a:r>
                <a:endParaRPr/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国家监察制度对国家政治稳定的重要作用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国家监察制度的组织与职责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国家监察委员会的机构设置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，负责全国监察工作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地方各级监察委员会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，负责地方监察工作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监察委员会派出机构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，负责特定地区和领域的监察工作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国家监察委员会的人员构成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监察委员会由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副主任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监察委员会成员由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选举产生，实行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任期制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监察委员会成员应具备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等方面的专业知识和能力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国家监察委员会的机构设置与人员构成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国家公职人员的职务违法行为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国家公职人员的政务处分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国家机构的职务违法行为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国家监察委员会的主要职责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谈话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等措施，进行调查取证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对涉嫌职务犯罪的公职人员，有权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提出起诉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不起诉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对国家公职人员的政务处分，有权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作出决定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国家监察委员会的权力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国家监察委员会的主要职责与权力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国家监察制度与党内监督制度的协同与制衡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党的纪律检查委员会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分工合作，共同负责党内监督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国家监察委员会对党内监督中发现的问题，有权进行调查和处理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国家监察制度与人大监督制度的协同与制衡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国家监察委员会与人大的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分工合作，共同负责人大监督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国家监察委员会对人大监督中发现的问题，有权进行调查和处理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国家监察制度与司法监督制度的协同与制衡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分工合作，共同负责司法监督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国家监察委员会对司法监督中发现的问题，有权进行调查和处理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国家监察制度与其他监督制度的协同与制衡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国家监察制度的核心内容与实施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对国家公职人员的监察与问责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对国家公职人员的监察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监察国家公职人员的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监察国家公职人员在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行使公权力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过程中的职务违法行为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对国家公职人员的问责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对涉嫌职务犯罪的公职人员，有权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提出起诉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不起诉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对国家公职人员的政务处分，有权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作出决定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送达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https://d.book118.com/828101127117006036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2019版当代中国政治制度国家监察制度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2024-09-16T05:37:55.092</cp:lastPrinted>
  <dcterms:created xsi:type="dcterms:W3CDTF">2024-09-15T21:37:55Z</dcterms:created>
  <dcterms:modified xsi:type="dcterms:W3CDTF">2024-09-15T21:37:57Z</dcterms:modified>
</cp:coreProperties>
</file>