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370AD-62CD-4DB6-8016-8277885DA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A5A36-F55D-4D84-8C30-74323C43E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883A3-9458-4CA2-AFAD-AAA7E6B19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EB7C2-1EDA-4CBA-829A-E0DD71527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5BC8D0-638E-46B2-87BA-E47637F8E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18B224-7E58-45DF-9912-8D6C103C2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AB87C9-0247-4B9B-A9D8-127F7FFE9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BA0BC-5BC0-4C94-BA04-2D5D2651E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C268E3-FB85-4CC7-B333-A87486D9C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7BD18-975D-445C-9C98-687C5524C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5D083-DF14-4E9F-B5ED-80435C42E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02031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航空机务职业规划书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11575" cy="31212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31856" cy="31212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职业目标与规划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职业技能与提升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求职技巧与准备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行业资源与支持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职业背景介绍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航空机务行业是支撑民航强国战略的重要基础，涉及飞机维修、保养、改造等多个领域。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行业涵盖了航空器的设计、生产、运营、维修等多个环节，为民航运输业和其他相关产业提供技术支持和服务。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航空机务行业具有高技术、高投入、高风险等特征，需要具备丰富的专业知识和技能。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航空机务行业概述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随着航空技术的不断发展，航空机务行业正面临着技术更新换代和转型升级的压力和挑战。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未来，航空机务行业将更加注重技术创新和研发，加强与国际先进企业的合作和交流，提升行业整体竞争力。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4527" r="1452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国内外航空市场的不断扩大为航空机务行业带来了巨大的发展机遇。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行业发展趋势与机遇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航空机务专业人才是航空机务行业的重要组成部分，主要分为技术研发、维修维护、生产制造等多个领域。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随着航空机务行业的不断发展，对专业人才的需求量也在逐年增加。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未来，航空机务专业人才需要具备扎实的理论基础、较强的实践能力和良好的综合素质，以适应行业发展的需要。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航空机务专业人才需求分析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职业目标与规划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开设自己的航空机务公司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在掌握足够经验和资源后，开设自己的航空机务公司，为客户提供维修、保养和管理服务。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成为航空机务领域的专家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通过不断学习和实践，成为航空机务维修、保养和管理方面的专家。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担任航空公司的机务主管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通过积累经验和展示领导能力，成为航空公司的机务主管。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通过学习和考试，获得航空机务相关的学位和资格证书。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完成航空机务相关学业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在毕业前，积极寻找航空公司或维修企业的实习机会，为未来的职业发展打下基础。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加入航空公司或维修企业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在实习期间，努力工作，多学多问，积累实践经验。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积累实践经验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短期职业规划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通过不断学习和实践，成为航空机务领域的骨干，负责飞机维修、保养和管理方面的重要工作。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成为航空机务领域的骨干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在担任机务主管助理期间，协助机务主管完成各项工作，并积累领导经验。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担任航空公司的机务主管助理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通过考试和培训，获得高级别航空机务资格证书，提高自己的专业水平。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考取高级别航空机务资格证书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中期职业规划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成为航空机务领域的专家并担任机务主管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通过不断努力和学习，成为航空机务领域的专家，并担任航空公司的机务主管，负责飞机维修、保养和管理方面的重要工作。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开设自己的航空机务公司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在积累足够经验和资源后，开设自己的航空机务公司，为客户提供飞机维修、保养和管理服务。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担任行业协会或组织的重要职务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积极参与行业协会或组织的活动，并争取担任重要职务，为行业的发展做出贡献。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长期职业规划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职业技能与提升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航空器维护技能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通过参加专业培训课程，提高航空器维护、保养、修理等技能，包括对机械、电子、液压等系统的掌握。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航空器故障诊断能力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学习并掌握航空器故障诊断的基本理论和方法，提高对航空器故障的敏感度和判断力。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维修经验积累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在实际工作中不断积累维修经验，对航空器的维护和修理有更深入的理解和掌握。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专业技能培训与提升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英语能力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提高英语水平，包括听、说、读、写能力，以便能够准确理解和应用与航空机务相关的英文资料和规范。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其他外语能力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根据工作需要，学习和掌握其他外语，如法语、德语等，以便能够阅读和理解相关外文资料和规范。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语言能力培训与提升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加强与客户的沟通能力，了解客户需求，提供符合要求的维修服务。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与客户沟通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学习有效的沟通技巧，与同事进行良好的沟通和协作，共同完成工作任务。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与同事沟通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沟通能力培训与提升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https://d.book118.com/828102031006006035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2024-09-13T17:14:40.652</cp:lastPrinted>
  <dcterms:created xsi:type="dcterms:W3CDTF">2024-09-13T09:14:40Z</dcterms:created>
  <dcterms:modified xsi:type="dcterms:W3CDTF">2024-09-13T09:14:42Z</dcterms:modified>
</cp:coreProperties>
</file>