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BAE42-3EF3-48EA-BB3A-ACCD94655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A9084-90C2-4A3A-BBB2-3DCAE998F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B56E6-F105-4BBD-A2D8-897350C60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0313D-69CD-4E5D-A8B3-1D6F4D0D5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1AF44E-D2BF-4A89-8EBF-EE64C9D68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88E19B-7EE4-45D2-B475-669EF7821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52DD1-F021-46DF-8B74-FD7902389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1163A-47D8-41BF-ADE0-70CCA542C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DAB1C-D968-467C-BBBA-F5AEFFEF2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43E01-8D2F-453D-B878-F5A2F6042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18E06-796E-44F9-ACC7-8FE2F2213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206311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八年级三角形的外角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三角形外角的定义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三角形外角的基本性质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三角形外角的计算方法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三角形外角的实际应用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三角形的外角与内角、边长关系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三角形外角的定义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三角形外角的文字定义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三角形的一个外角大于与它不相邻的任何一个内角。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三角形的一个外角等于与它不相邻的两个内角之和。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三角形外角的图形定义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通过三角形的一个顶点，作与三角形的边不相邻的两条射线，这两条射线和这个顶点共同确定的角就是三角形的一个外角。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外角可以看作是三角形的一边与另一边的延长线所夹的角。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外角和内角互补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三角形的一个内角和它的外角之和为180度。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外角和相邻的内角是邻补角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三角形的一个外角等于与它不相邻的两个内角的和，也等于与它相邻的内角和180度减去与它相邻的内角。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三角形外角的性质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三角形外角的基本性质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三角形的一个外角等于与它不相邻的两个内角的和。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三角形的一个外角大于任何一个与它不相邻的内角。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三角形的一个外角等于它不相邻的两个内角的差的绝对值。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外角和内角的关系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1" b="550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三角形的一个外角大于与它相邻的内角。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三角形的一个外角等于与它相邻的两个内角的差的绝对值。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外角和邻接内角的关系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三角形的一个外角等于与它非邻接的一个内角的补角。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外角和它非邻接内角的关系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三角形外角的计算方法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https://d.book118.com/828102063112006027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2024-09-05T17:50:20.472</cp:lastPrinted>
  <dcterms:created xsi:type="dcterms:W3CDTF">2024-09-05T09:50:20Z</dcterms:created>
  <dcterms:modified xsi:type="dcterms:W3CDTF">2024-09-05T09:50:22Z</dcterms:modified>
</cp:coreProperties>
</file>